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932" r:id="rId1"/>
  </p:sldMasterIdLst>
  <p:notesMasterIdLst>
    <p:notesMasterId r:id="rId9"/>
  </p:notesMasterIdLst>
  <p:handoutMasterIdLst>
    <p:handoutMasterId r:id="rId10"/>
  </p:handoutMasterIdLst>
  <p:sldIdLst>
    <p:sldId id="256" r:id="rId2"/>
    <p:sldId id="258" r:id="rId3"/>
    <p:sldId id="260" r:id="rId4"/>
    <p:sldId id="259" r:id="rId5"/>
    <p:sldId id="261" r:id="rId6"/>
    <p:sldId id="262" r:id="rId7"/>
    <p:sldId id="380" r:id="rId8"/>
  </p:sldIdLst>
  <p:sldSz cx="12192000" cy="6858000"/>
  <p:notesSz cx="6858000" cy="9144000"/>
  <p:embeddedFontLst>
    <p:embeddedFont>
      <p:font typeface="맑은 고딕" panose="020B0503020000020004" pitchFamily="34" charset="-127"/>
      <p:regular r:id="rId11"/>
      <p:bold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6770"/>
    <a:srgbClr val="AEC0B9"/>
    <a:srgbClr val="FF5E05"/>
    <a:srgbClr val="058A4B"/>
    <a:srgbClr val="73910C"/>
    <a:srgbClr val="02682D"/>
    <a:srgbClr val="D0CECE"/>
    <a:srgbClr val="DCD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7" autoAdjust="0"/>
    <p:restoredTop sz="95282" autoAdjust="0"/>
  </p:normalViewPr>
  <p:slideViewPr>
    <p:cSldViewPr snapToGrid="0">
      <p:cViewPr varScale="1">
        <p:scale>
          <a:sx n="102" d="100"/>
          <a:sy n="102" d="100"/>
        </p:scale>
        <p:origin x="216" y="512"/>
      </p:cViewPr>
      <p:guideLst/>
    </p:cSldViewPr>
  </p:slideViewPr>
  <p:outlineViewPr>
    <p:cViewPr>
      <p:scale>
        <a:sx n="33" d="100"/>
        <a:sy n="33" d="100"/>
      </p:scale>
      <p:origin x="0" y="-382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75B77B-0A5D-4019-A902-4F3BC0F0E793}" type="datetimeFigureOut">
              <a:rPr lang="ko-KR" altLang="en-US" smtClean="0"/>
              <a:t>2021. 10. 19.</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747174-8CFB-4286-8C92-9C288CD32825}" type="slidenum">
              <a:rPr lang="ko-KR" altLang="en-US" smtClean="0"/>
              <a:t>‹#›</a:t>
            </a:fld>
            <a:endParaRPr lang="ko-KR" altLang="en-US"/>
          </a:p>
        </p:txBody>
      </p:sp>
    </p:spTree>
    <p:extLst>
      <p:ext uri="{BB962C8B-B14F-4D97-AF65-F5344CB8AC3E}">
        <p14:creationId xmlns:p14="http://schemas.microsoft.com/office/powerpoint/2010/main" val="860094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A1D17-FFDC-4FDE-B165-48245DB79D0B}" type="datetimeFigureOut">
              <a:rPr lang="ko-KR" altLang="en-US" smtClean="0"/>
              <a:t>2021. 10. 19.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84621-04B6-41F7-9097-3656C061A869}" type="slidenum">
              <a:rPr lang="ko-KR" altLang="en-US" smtClean="0"/>
              <a:t>‹#›</a:t>
            </a:fld>
            <a:endParaRPr lang="ko-KR" altLang="en-US"/>
          </a:p>
        </p:txBody>
      </p:sp>
    </p:spTree>
    <p:extLst>
      <p:ext uri="{BB962C8B-B14F-4D97-AF65-F5344CB8AC3E}">
        <p14:creationId xmlns:p14="http://schemas.microsoft.com/office/powerpoint/2010/main" val="126935437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2.png"/><Relationship Id="rId4" Type="http://schemas.microsoft.com/office/2007/relationships/hdphoto" Target="../media/hdphoto4.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xml"/><Relationship Id="rId5" Type="http://schemas.microsoft.com/office/2007/relationships/hdphoto" Target="../media/hdphoto5.wdp"/><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 Id="rId5" Type="http://schemas.microsoft.com/office/2007/relationships/hdphoto" Target="../media/hdphoto6.wdp"/><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5" Type="http://schemas.microsoft.com/office/2007/relationships/hdphoto" Target="../media/hdphoto8.wdp"/><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9.wdp"/></Relationships>
</file>

<file path=ppt/slideLayouts/_rels/slideLayout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emf"/><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png"/><Relationship Id="rId4" Type="http://schemas.microsoft.com/office/2007/relationships/hdphoto" Target="../media/hdphoto2.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B61104C-677B-6F43-85D7-55027E972F6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4657" t="23561"/>
          <a:stretch/>
        </p:blipFill>
        <p:spPr bwMode="auto">
          <a:xfrm>
            <a:off x="0" y="-2"/>
            <a:ext cx="5347635" cy="524214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8">
            <a:extLst>
              <a:ext uri="{FF2B5EF4-FFF2-40B4-BE49-F238E27FC236}">
                <a16:creationId xmlns:a16="http://schemas.microsoft.com/office/drawing/2014/main" id="{3D135A81-65C3-1044-ADDD-43EF917C31C1}"/>
              </a:ext>
            </a:extLst>
          </p:cNvPr>
          <p:cNvSpPr>
            <a:spLocks noGrp="1"/>
          </p:cNvSpPr>
          <p:nvPr>
            <p:ph type="body" sz="quarter" idx="18" hasCustomPrompt="1"/>
          </p:nvPr>
        </p:nvSpPr>
        <p:spPr>
          <a:xfrm>
            <a:off x="3294344" y="2420009"/>
            <a:ext cx="7665929" cy="2006600"/>
          </a:xfrm>
        </p:spPr>
        <p:txBody>
          <a:bodyPr>
            <a:noAutofit/>
          </a:bodyPr>
          <a:lstStyle>
            <a:lvl1pPr marL="0" indent="0">
              <a:buNone/>
              <a:defRPr sz="8000" b="1" cap="none" baseline="0">
                <a:solidFill>
                  <a:schemeClr val="bg2">
                    <a:lumMod val="75000"/>
                  </a:schemeClr>
                </a:solidFill>
                <a:latin typeface="+mn-lt"/>
                <a:ea typeface="Helvetica Neue" panose="02000503000000020004" pitchFamily="2" charset="0"/>
                <a:cs typeface="Helvetica Neue" panose="02000503000000020004" pitchFamily="2" charset="0"/>
              </a:defRPr>
            </a:lvl1pPr>
          </a:lstStyle>
          <a:p>
            <a:pPr lvl="0"/>
            <a:r>
              <a:rPr lang="en-GB" dirty="0"/>
              <a:t>Title</a:t>
            </a:r>
          </a:p>
        </p:txBody>
      </p:sp>
      <p:sp>
        <p:nvSpPr>
          <p:cNvPr id="9" name="Text Placeholder 11">
            <a:extLst>
              <a:ext uri="{FF2B5EF4-FFF2-40B4-BE49-F238E27FC236}">
                <a16:creationId xmlns:a16="http://schemas.microsoft.com/office/drawing/2014/main" id="{DD5BEB8A-43C3-3E48-81C9-CBB779AEE9F3}"/>
              </a:ext>
            </a:extLst>
          </p:cNvPr>
          <p:cNvSpPr>
            <a:spLocks noGrp="1"/>
          </p:cNvSpPr>
          <p:nvPr>
            <p:ph type="body" sz="quarter" idx="19"/>
          </p:nvPr>
        </p:nvSpPr>
        <p:spPr>
          <a:xfrm>
            <a:off x="3194136" y="4683769"/>
            <a:ext cx="7766137" cy="988647"/>
          </a:xfrm>
        </p:spPr>
        <p:txBody>
          <a:bodyPr/>
          <a:lstStyle>
            <a:lvl1pPr marL="0" indent="0">
              <a:buNone/>
              <a:defRPr b="1" i="0">
                <a:solidFill>
                  <a:srgbClr val="5A6770"/>
                </a:solidFill>
                <a:latin typeface="+mn-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0" name="Text Placeholder 11">
            <a:extLst>
              <a:ext uri="{FF2B5EF4-FFF2-40B4-BE49-F238E27FC236}">
                <a16:creationId xmlns:a16="http://schemas.microsoft.com/office/drawing/2014/main" id="{12D0491A-DF8C-EF4F-B9C3-9FCD6BB7E6A2}"/>
              </a:ext>
            </a:extLst>
          </p:cNvPr>
          <p:cNvSpPr>
            <a:spLocks noGrp="1"/>
          </p:cNvSpPr>
          <p:nvPr>
            <p:ph type="body" sz="quarter" idx="20" hasCustomPrompt="1"/>
          </p:nvPr>
        </p:nvSpPr>
        <p:spPr>
          <a:xfrm>
            <a:off x="8426824" y="163864"/>
            <a:ext cx="3546206" cy="825691"/>
          </a:xfrm>
        </p:spPr>
        <p:txBody>
          <a:bodyPr>
            <a:normAutofit/>
          </a:bodyPr>
          <a:lstStyle>
            <a:lvl1pPr marL="0" indent="0" algn="r">
              <a:buNone/>
              <a:defRPr sz="1600" b="1" i="0">
                <a:solidFill>
                  <a:schemeClr val="bg2">
                    <a:lumMod val="75000"/>
                  </a:schemeClr>
                </a:solidFill>
                <a:latin typeface="+mj-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1" name="Title 1">
            <a:extLst>
              <a:ext uri="{FF2B5EF4-FFF2-40B4-BE49-F238E27FC236}">
                <a16:creationId xmlns:a16="http://schemas.microsoft.com/office/drawing/2014/main" id="{658EDEE1-8AC4-F347-B6FF-158E4DE04315}"/>
              </a:ext>
            </a:extLst>
          </p:cNvPr>
          <p:cNvSpPr txBox="1">
            <a:spLocks noChangeAspect="1"/>
          </p:cNvSpPr>
          <p:nvPr userDrawn="1"/>
        </p:nvSpPr>
        <p:spPr>
          <a:xfrm>
            <a:off x="9610364" y="6411653"/>
            <a:ext cx="1476586" cy="246221"/>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600" b="1" i="0" spc="0" baseline="0" dirty="0">
                <a:solidFill>
                  <a:schemeClr val="tx1"/>
                </a:solidFill>
                <a:latin typeface="+mj-lt"/>
                <a:ea typeface="Open Sans" charset="0"/>
                <a:cs typeface="Open Sans" charset="0"/>
              </a:rPr>
              <a:t>@</a:t>
            </a:r>
            <a:r>
              <a:rPr lang="en-US" sz="1600" b="1" i="0" spc="0" baseline="0" dirty="0" err="1">
                <a:solidFill>
                  <a:schemeClr val="tx1"/>
                </a:solidFill>
                <a:latin typeface="+mj-lt"/>
                <a:ea typeface="Open Sans" charset="0"/>
                <a:cs typeface="Open Sans" charset="0"/>
              </a:rPr>
              <a:t>openaire_eu</a:t>
            </a:r>
            <a:endParaRPr lang="en-US" sz="1600" b="1" i="0" spc="0" baseline="0" dirty="0">
              <a:solidFill>
                <a:schemeClr val="tx1"/>
              </a:solidFill>
              <a:latin typeface="+mj-lt"/>
              <a:ea typeface="Open Sans" charset="0"/>
              <a:cs typeface="Open Sans" charset="0"/>
            </a:endParaRPr>
          </a:p>
        </p:txBody>
      </p:sp>
      <p:pic>
        <p:nvPicPr>
          <p:cNvPr id="12" name="Graphic 11">
            <a:extLst>
              <a:ext uri="{FF2B5EF4-FFF2-40B4-BE49-F238E27FC236}">
                <a16:creationId xmlns:a16="http://schemas.microsoft.com/office/drawing/2014/main" id="{73C9E1DF-CE37-7A49-A3B7-C4A4EF7A047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4300" y="6372763"/>
            <a:ext cx="324000" cy="324000"/>
          </a:xfrm>
          <a:prstGeom prst="rect">
            <a:avLst/>
          </a:prstGeom>
        </p:spPr>
      </p:pic>
      <p:sp>
        <p:nvSpPr>
          <p:cNvPr id="13" name="바닥글 개체 틀 3">
            <a:extLst>
              <a:ext uri="{FF2B5EF4-FFF2-40B4-BE49-F238E27FC236}">
                <a16:creationId xmlns:a16="http://schemas.microsoft.com/office/drawing/2014/main" id="{B2B41314-E0AF-BF4C-93F3-F23FEA860474}"/>
              </a:ext>
            </a:extLst>
          </p:cNvPr>
          <p:cNvSpPr>
            <a:spLocks noGrp="1"/>
          </p:cNvSpPr>
          <p:nvPr>
            <p:ph type="ftr" sz="quarter" idx="11"/>
          </p:nvPr>
        </p:nvSpPr>
        <p:spPr>
          <a:xfrm>
            <a:off x="3194135" y="6353705"/>
            <a:ext cx="6125229" cy="492915"/>
          </a:xfrm>
        </p:spPr>
        <p:txBody>
          <a:bodyPr/>
          <a:lstStyle/>
          <a:p>
            <a:r>
              <a:rPr lang="en-GB" altLang="ko-KR"/>
              <a:t>LYRASIS Leaders Forum | Challenges and Opportunities in Open-Source Software | Oct 19, 2021</a:t>
            </a:r>
            <a:endParaRPr lang="ko-KR" altLang="en-US" dirty="0"/>
          </a:p>
        </p:txBody>
      </p:sp>
      <p:pic>
        <p:nvPicPr>
          <p:cNvPr id="14" name="Picture 2">
            <a:extLst>
              <a:ext uri="{FF2B5EF4-FFF2-40B4-BE49-F238E27FC236}">
                <a16:creationId xmlns:a16="http://schemas.microsoft.com/office/drawing/2014/main" id="{64AE2ADF-8610-C24E-A43C-7742771DA71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097CC0C-8552-B046-B7F6-F930B5523D85}"/>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9448364" y="6424137"/>
            <a:ext cx="324000" cy="269999"/>
          </a:xfrm>
          <a:prstGeom prst="rect">
            <a:avLst/>
          </a:prstGeom>
        </p:spPr>
      </p:pic>
      <p:pic>
        <p:nvPicPr>
          <p:cNvPr id="16" name="Picture 15">
            <a:extLst>
              <a:ext uri="{FF2B5EF4-FFF2-40B4-BE49-F238E27FC236}">
                <a16:creationId xmlns:a16="http://schemas.microsoft.com/office/drawing/2014/main" id="{31B7AED5-BAC3-4D4A-BD2F-8D627ED1725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05619" y="6353705"/>
            <a:ext cx="1210258" cy="432000"/>
          </a:xfrm>
          <a:prstGeom prst="rect">
            <a:avLst/>
          </a:prstGeom>
        </p:spPr>
      </p:pic>
    </p:spTree>
    <p:extLst>
      <p:ext uri="{BB962C8B-B14F-4D97-AF65-F5344CB8AC3E}">
        <p14:creationId xmlns:p14="http://schemas.microsoft.com/office/powerpoint/2010/main" val="380250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1D3C46D-D65E-0042-AC32-209BBDF47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2259105" y="6356351"/>
            <a:ext cx="9080519" cy="349250"/>
          </a:xfrm>
        </p:spPr>
        <p:txBody>
          <a:bodyPr/>
          <a:lstStyle/>
          <a:p>
            <a:r>
              <a:rPr lang="en-GB" altLang="ko-KR"/>
              <a:t>LYRASIS Leaders Forum | Challenges and Opportunities in Open-Source Software | Oct 19, 2021</a:t>
            </a:r>
            <a:endParaRPr lang="ko-KR" altLang="en-US" dirty="0"/>
          </a:p>
        </p:txBody>
      </p:sp>
      <p:pic>
        <p:nvPicPr>
          <p:cNvPr id="9" name="Picture 8">
            <a:extLst>
              <a:ext uri="{FF2B5EF4-FFF2-40B4-BE49-F238E27FC236}">
                <a16:creationId xmlns:a16="http://schemas.microsoft.com/office/drawing/2014/main" id="{59C50DA4-C002-C740-8F93-83A8B00A1B8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10" name="Picture 2">
            <a:extLst>
              <a:ext uri="{FF2B5EF4-FFF2-40B4-BE49-F238E27FC236}">
                <a16:creationId xmlns:a16="http://schemas.microsoft.com/office/drawing/2014/main" id="{33B99954-1A2F-1E41-BDB3-C15E7B8AEEB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
        <p:nvSpPr>
          <p:cNvPr id="11" name="슬라이드 번호 개체 틀 12">
            <a:extLst>
              <a:ext uri="{FF2B5EF4-FFF2-40B4-BE49-F238E27FC236}">
                <a16:creationId xmlns:a16="http://schemas.microsoft.com/office/drawing/2014/main" id="{B1B0FE79-03D3-8A47-9187-A56004845CCD}"/>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dirty="0"/>
          </a:p>
        </p:txBody>
      </p:sp>
    </p:spTree>
    <p:extLst>
      <p:ext uri="{BB962C8B-B14F-4D97-AF65-F5344CB8AC3E}">
        <p14:creationId xmlns:p14="http://schemas.microsoft.com/office/powerpoint/2010/main" val="8266774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a:xfrm>
            <a:off x="838200" y="6356350"/>
            <a:ext cx="9838038" cy="365125"/>
          </a:xfrm>
        </p:spPr>
        <p:txBody>
          <a:bodyPr/>
          <a:lstStyle/>
          <a:p>
            <a:r>
              <a:rPr lang="en-GB" altLang="ko-KR"/>
              <a:t>LYRASIS Leaders Forum | Challenges and Opportunities in Open-Source Software | Oct 19, 2021</a:t>
            </a:r>
            <a:endParaRPr lang="ko-KR" altLang="en-US" dirty="0"/>
          </a:p>
        </p:txBody>
      </p:sp>
      <p:sp>
        <p:nvSpPr>
          <p:cNvPr id="6" name="Slide Number Placeholder 5"/>
          <p:cNvSpPr>
            <a:spLocks noGrp="1"/>
          </p:cNvSpPr>
          <p:nvPr>
            <p:ph type="sldNum" sz="quarter" idx="12"/>
          </p:nvPr>
        </p:nvSpPr>
        <p:spPr/>
        <p:txBody>
          <a:bodyPr/>
          <a:lstStyle/>
          <a:p>
            <a:fld id="{BB5D696C-7C4B-4748-AD7A-B30C297BC295}" type="slidenum">
              <a:rPr lang="ko-KR" altLang="en-US" smtClean="0"/>
              <a:t>‹#›</a:t>
            </a:fld>
            <a:endParaRPr lang="ko-KR" altLang="en-US"/>
          </a:p>
        </p:txBody>
      </p:sp>
    </p:spTree>
    <p:extLst>
      <p:ext uri="{BB962C8B-B14F-4D97-AF65-F5344CB8AC3E}">
        <p14:creationId xmlns:p14="http://schemas.microsoft.com/office/powerpoint/2010/main" val="3530391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8000" b="1" i="0" baseline="0">
                <a:solidFill>
                  <a:schemeClr val="bg1"/>
                </a:solidFill>
              </a:defRPr>
            </a:lvl1pPr>
          </a:lstStyle>
          <a:p>
            <a:r>
              <a:rPr lang="en-GB" dirty="0"/>
              <a:t>Click to edit Master title style</a:t>
            </a:r>
            <a:endParaRPr lang="en-US" dirty="0"/>
          </a:p>
        </p:txBody>
      </p:sp>
      <p:pic>
        <p:nvPicPr>
          <p:cNvPr id="9" name="Picture 8" descr="Shape, icon, circle&#10;&#10;Description automatically generated">
            <a:extLst>
              <a:ext uri="{FF2B5EF4-FFF2-40B4-BE49-F238E27FC236}">
                <a16:creationId xmlns:a16="http://schemas.microsoft.com/office/drawing/2014/main" id="{7012A354-264B-014D-8188-C1881643E3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906" b="26861"/>
          <a:stretch/>
        </p:blipFill>
        <p:spPr>
          <a:xfrm flipH="1" flipV="1">
            <a:off x="0" y="-1"/>
            <a:ext cx="2597150" cy="2563661"/>
          </a:xfrm>
          <a:prstGeom prst="rect">
            <a:avLst/>
          </a:prstGeom>
        </p:spPr>
      </p:pic>
      <p:pic>
        <p:nvPicPr>
          <p:cNvPr id="4" name="Picture 2">
            <a:extLst>
              <a:ext uri="{FF2B5EF4-FFF2-40B4-BE49-F238E27FC236}">
                <a16:creationId xmlns:a16="http://schemas.microsoft.com/office/drawing/2014/main" id="{4FC67FCF-83E1-764D-A65C-605108FE6BB6}"/>
              </a:ext>
            </a:extLst>
          </p:cNvPr>
          <p:cNvPicPr>
            <a:picLocks noChangeAspect="1" noChangeArrowheads="1"/>
          </p:cNvPicPr>
          <p:nvPr userDrawn="1"/>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a16="http://schemas.microsoft.com/office/drawing/2014/main" id="{1142D020-A5FC-DC46-814F-77FD46E166D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6990" y="6316329"/>
            <a:ext cx="1181615" cy="420452"/>
          </a:xfrm>
          <a:prstGeom prst="rect">
            <a:avLst/>
          </a:prstGeom>
        </p:spPr>
      </p:pic>
    </p:spTree>
    <p:extLst>
      <p:ext uri="{BB962C8B-B14F-4D97-AF65-F5344CB8AC3E}">
        <p14:creationId xmlns:p14="http://schemas.microsoft.com/office/powerpoint/2010/main" val="209017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8000" b="1" i="0" baseline="0">
                <a:solidFill>
                  <a:schemeClr val="bg1"/>
                </a:solidFill>
              </a:defRPr>
            </a:lvl1pPr>
          </a:lstStyle>
          <a:p>
            <a:r>
              <a:rPr lang="en-GB" dirty="0"/>
              <a:t>Click to edit Master title style</a:t>
            </a:r>
            <a:endParaRPr lang="en-US" dirty="0"/>
          </a:p>
        </p:txBody>
      </p:sp>
      <p:pic>
        <p:nvPicPr>
          <p:cNvPr id="4" name="Picture 2">
            <a:extLst>
              <a:ext uri="{FF2B5EF4-FFF2-40B4-BE49-F238E27FC236}">
                <a16:creationId xmlns:a16="http://schemas.microsoft.com/office/drawing/2014/main" id="{D0671062-E2CA-4746-A884-9D88C6355E84}"/>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clipart&#10;&#10;Description automatically generated">
            <a:extLst>
              <a:ext uri="{FF2B5EF4-FFF2-40B4-BE49-F238E27FC236}">
                <a16:creationId xmlns:a16="http://schemas.microsoft.com/office/drawing/2014/main" id="{40746618-4A55-5B48-9441-FA1AAB2A036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6990" y="6316329"/>
            <a:ext cx="1181615" cy="420452"/>
          </a:xfrm>
          <a:prstGeom prst="rect">
            <a:avLst/>
          </a:prstGeom>
        </p:spPr>
      </p:pic>
      <p:pic>
        <p:nvPicPr>
          <p:cNvPr id="8" name="Picture 7">
            <a:extLst>
              <a:ext uri="{FF2B5EF4-FFF2-40B4-BE49-F238E27FC236}">
                <a16:creationId xmlns:a16="http://schemas.microsoft.com/office/drawing/2014/main" id="{B475555C-D4ED-EE45-8E79-DFFD49E7E6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700" y="17929"/>
            <a:ext cx="4714050" cy="2412000"/>
          </a:xfrm>
          <a:prstGeom prst="rect">
            <a:avLst/>
          </a:prstGeom>
        </p:spPr>
      </p:pic>
    </p:spTree>
    <p:extLst>
      <p:ext uri="{BB962C8B-B14F-4D97-AF65-F5344CB8AC3E}">
        <p14:creationId xmlns:p14="http://schemas.microsoft.com/office/powerpoint/2010/main" val="713587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7">
            <a:extLst>
              <a:ext uri="{FF2B5EF4-FFF2-40B4-BE49-F238E27FC236}">
                <a16:creationId xmlns:a16="http://schemas.microsoft.com/office/drawing/2014/main" id="{EF55BC14-637D-A944-ACA0-747EFB16CA1F}"/>
              </a:ext>
            </a:extLst>
          </p:cNvPr>
          <p:cNvSpPr>
            <a:spLocks noGrp="1"/>
          </p:cNvSpPr>
          <p:nvPr>
            <p:ph type="ftr" sz="quarter" idx="10"/>
          </p:nvPr>
        </p:nvSpPr>
        <p:spPr/>
        <p:txBody>
          <a:bodyPr/>
          <a:lstStyle/>
          <a:p>
            <a:r>
              <a:rPr lang="en-GB" altLang="ko-KR"/>
              <a:t>LYRASIS Leaders Forum | Challenges and Opportunities in Open-Source Software | Oct 19, 2021</a:t>
            </a:r>
            <a:endParaRPr lang="ko-KR" altLang="en-US" dirty="0"/>
          </a:p>
        </p:txBody>
      </p:sp>
      <p:sp>
        <p:nvSpPr>
          <p:cNvPr id="9" name="Slide Number Placeholder 8">
            <a:extLst>
              <a:ext uri="{FF2B5EF4-FFF2-40B4-BE49-F238E27FC236}">
                <a16:creationId xmlns:a16="http://schemas.microsoft.com/office/drawing/2014/main" id="{E28761B8-0D09-B84F-B7C8-254DF8B3AD8E}"/>
              </a:ext>
            </a:extLst>
          </p:cNvPr>
          <p:cNvSpPr>
            <a:spLocks noGrp="1"/>
          </p:cNvSpPr>
          <p:nvPr>
            <p:ph type="sldNum" sz="quarter" idx="11"/>
          </p:nvPr>
        </p:nvSpPr>
        <p:spPr/>
        <p:txBody>
          <a:bodyPr/>
          <a:lstStyle/>
          <a:p>
            <a:fld id="{BB5D696C-7C4B-4748-AD7A-B30C297BC295}" type="slidenum">
              <a:rPr lang="ko-KR" altLang="en-US" smtClean="0"/>
              <a:t>‹#›</a:t>
            </a:fld>
            <a:endParaRPr lang="ko-KR" altLang="en-US"/>
          </a:p>
        </p:txBody>
      </p:sp>
    </p:spTree>
    <p:extLst>
      <p:ext uri="{BB962C8B-B14F-4D97-AF65-F5344CB8AC3E}">
        <p14:creationId xmlns:p14="http://schemas.microsoft.com/office/powerpoint/2010/main" val="2624792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Footer Placeholder 9">
            <a:extLst>
              <a:ext uri="{FF2B5EF4-FFF2-40B4-BE49-F238E27FC236}">
                <a16:creationId xmlns:a16="http://schemas.microsoft.com/office/drawing/2014/main" id="{EF9E8124-9BD7-4745-8A51-F4F3A0E88B71}"/>
              </a:ext>
            </a:extLst>
          </p:cNvPr>
          <p:cNvSpPr>
            <a:spLocks noGrp="1"/>
          </p:cNvSpPr>
          <p:nvPr>
            <p:ph type="ftr" sz="quarter" idx="10"/>
          </p:nvPr>
        </p:nvSpPr>
        <p:spPr/>
        <p:txBody>
          <a:bodyPr/>
          <a:lstStyle/>
          <a:p>
            <a:r>
              <a:rPr lang="en-GB" altLang="ko-KR"/>
              <a:t>LYRASIS Leaders Forum | Challenges and Opportunities in Open-Source Software | Oct 19, 2021</a:t>
            </a:r>
            <a:endParaRPr lang="ko-KR" altLang="en-US" dirty="0"/>
          </a:p>
        </p:txBody>
      </p:sp>
      <p:sp>
        <p:nvSpPr>
          <p:cNvPr id="11" name="Slide Number Placeholder 10">
            <a:extLst>
              <a:ext uri="{FF2B5EF4-FFF2-40B4-BE49-F238E27FC236}">
                <a16:creationId xmlns:a16="http://schemas.microsoft.com/office/drawing/2014/main" id="{76B8BE55-9CB9-194D-8FA8-0B1184430400}"/>
              </a:ext>
            </a:extLst>
          </p:cNvPr>
          <p:cNvSpPr>
            <a:spLocks noGrp="1"/>
          </p:cNvSpPr>
          <p:nvPr>
            <p:ph type="sldNum" sz="quarter" idx="11"/>
          </p:nvPr>
        </p:nvSpPr>
        <p:spPr/>
        <p:txBody>
          <a:bodyPr/>
          <a:lstStyle/>
          <a:p>
            <a:fld id="{BB5D696C-7C4B-4748-AD7A-B30C297BC295}" type="slidenum">
              <a:rPr lang="ko-KR" altLang="en-US" smtClean="0"/>
              <a:t>‹#›</a:t>
            </a:fld>
            <a:endParaRPr lang="ko-KR" altLang="en-US"/>
          </a:p>
        </p:txBody>
      </p:sp>
    </p:spTree>
    <p:extLst>
      <p:ext uri="{BB962C8B-B14F-4D97-AF65-F5344CB8AC3E}">
        <p14:creationId xmlns:p14="http://schemas.microsoft.com/office/powerpoint/2010/main" val="301347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02703"/>
            <a:ext cx="10515600" cy="1325563"/>
          </a:xfrm>
        </p:spPr>
        <p:txBody>
          <a:bodyPr/>
          <a:lstStyle>
            <a:lvl1pPr algn="ctr">
              <a:defRPr cap="all" baseline="0"/>
            </a:lvl1pPr>
          </a:lstStyle>
          <a:p>
            <a:r>
              <a:rPr lang="en-GB"/>
              <a:t>Click to edit Master title style</a:t>
            </a:r>
            <a:endParaRPr lang="en-US" dirty="0"/>
          </a:p>
        </p:txBody>
      </p:sp>
      <p:sp>
        <p:nvSpPr>
          <p:cNvPr id="6" name="Footer Placeholder 5">
            <a:extLst>
              <a:ext uri="{FF2B5EF4-FFF2-40B4-BE49-F238E27FC236}">
                <a16:creationId xmlns:a16="http://schemas.microsoft.com/office/drawing/2014/main" id="{548E67E0-9926-4B46-BF2F-522C8ECE8485}"/>
              </a:ext>
            </a:extLst>
          </p:cNvPr>
          <p:cNvSpPr>
            <a:spLocks noGrp="1"/>
          </p:cNvSpPr>
          <p:nvPr>
            <p:ph type="ftr" sz="quarter" idx="10"/>
          </p:nvPr>
        </p:nvSpPr>
        <p:spPr>
          <a:xfrm>
            <a:off x="2142498" y="6356351"/>
            <a:ext cx="9385508" cy="348330"/>
          </a:xfrm>
        </p:spPr>
        <p:txBody>
          <a:bodyPr/>
          <a:lstStyle/>
          <a:p>
            <a:r>
              <a:rPr lang="en-GB" altLang="ko-KR"/>
              <a:t>LYRASIS Leaders Forum | Challenges and Opportunities in Open-Source Software | Oct 19, 2021</a:t>
            </a:r>
            <a:endParaRPr lang="ko-KR" altLang="en-US" dirty="0"/>
          </a:p>
        </p:txBody>
      </p:sp>
      <p:sp>
        <p:nvSpPr>
          <p:cNvPr id="9" name="슬라이드 번호 개체 틀 12">
            <a:extLst>
              <a:ext uri="{FF2B5EF4-FFF2-40B4-BE49-F238E27FC236}">
                <a16:creationId xmlns:a16="http://schemas.microsoft.com/office/drawing/2014/main" id="{F6A5107B-5A49-904B-8FCA-1FC2462E4981}"/>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dirty="0"/>
          </a:p>
        </p:txBody>
      </p:sp>
      <p:pic>
        <p:nvPicPr>
          <p:cNvPr id="7" name="Picture 6">
            <a:extLst>
              <a:ext uri="{FF2B5EF4-FFF2-40B4-BE49-F238E27FC236}">
                <a16:creationId xmlns:a16="http://schemas.microsoft.com/office/drawing/2014/main" id="{1D2986CD-F0DA-FF43-8B04-1ECC2FDF40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10" name="Picture 2">
            <a:extLst>
              <a:ext uri="{FF2B5EF4-FFF2-40B4-BE49-F238E27FC236}">
                <a16:creationId xmlns:a16="http://schemas.microsoft.com/office/drawing/2014/main" id="{FDA9CC7A-5D7D-8C43-BD21-7B712B545C6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69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86B0385-FB06-D247-BF1E-BDD07C82DEE3}"/>
              </a:ext>
            </a:extLst>
          </p:cNvPr>
          <p:cNvSpPr>
            <a:spLocks noGrp="1"/>
          </p:cNvSpPr>
          <p:nvPr>
            <p:ph type="ftr" sz="quarter" idx="10"/>
          </p:nvPr>
        </p:nvSpPr>
        <p:spPr>
          <a:xfrm>
            <a:off x="838199" y="6356350"/>
            <a:ext cx="10510381" cy="365125"/>
          </a:xfrm>
        </p:spPr>
        <p:txBody>
          <a:bodyPr/>
          <a:lstStyle/>
          <a:p>
            <a:r>
              <a:rPr lang="en-GB" altLang="ko-KR"/>
              <a:t>LYRASIS Leaders Forum | Challenges and Opportunities in Open-Source Software | Oct 19, 2021</a:t>
            </a:r>
            <a:endParaRPr lang="ko-KR" altLang="en-US" dirty="0"/>
          </a:p>
        </p:txBody>
      </p:sp>
    </p:spTree>
    <p:extLst>
      <p:ext uri="{BB962C8B-B14F-4D97-AF65-F5344CB8AC3E}">
        <p14:creationId xmlns:p14="http://schemas.microsoft.com/office/powerpoint/2010/main" val="3395994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_1_no_background">
    <p:spTree>
      <p:nvGrpSpPr>
        <p:cNvPr id="1" name=""/>
        <p:cNvGrpSpPr/>
        <p:nvPr/>
      </p:nvGrpSpPr>
      <p:grpSpPr>
        <a:xfrm>
          <a:off x="0" y="0"/>
          <a:ext cx="0" cy="0"/>
          <a:chOff x="0" y="0"/>
          <a:chExt cx="0" cy="0"/>
        </a:xfrm>
      </p:grpSpPr>
      <p:sp>
        <p:nvSpPr>
          <p:cNvPr id="8" name="그림 개체 틀 7"/>
          <p:cNvSpPr>
            <a:spLocks noGrp="1"/>
          </p:cNvSpPr>
          <p:nvPr>
            <p:ph type="pic" sz="quarter" idx="13"/>
          </p:nvPr>
        </p:nvSpPr>
        <p:spPr>
          <a:xfrm>
            <a:off x="6350" y="-10160"/>
            <a:ext cx="12192000" cy="6858000"/>
          </a:xfrm>
        </p:spPr>
        <p:txBody>
          <a:bodyPr/>
          <a:lstStyle/>
          <a:p>
            <a:endParaRPr lang="ko-KR" altLang="en-US" dirty="0"/>
          </a:p>
        </p:txBody>
      </p:sp>
      <p:sp>
        <p:nvSpPr>
          <p:cNvPr id="10" name="그림 개체 틀 9"/>
          <p:cNvSpPr>
            <a:spLocks noGrp="1"/>
          </p:cNvSpPr>
          <p:nvPr>
            <p:ph type="pic" sz="quarter" idx="16"/>
          </p:nvPr>
        </p:nvSpPr>
        <p:spPr>
          <a:xfrm>
            <a:off x="289029" y="0"/>
            <a:ext cx="7483372"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4790661" y="1"/>
            <a:ext cx="4024728"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11" name="Text Placeholder 8">
            <a:extLst>
              <a:ext uri="{FF2B5EF4-FFF2-40B4-BE49-F238E27FC236}">
                <a16:creationId xmlns:a16="http://schemas.microsoft.com/office/drawing/2014/main" id="{C167E905-9829-3A48-B64E-3F05C83C529D}"/>
              </a:ext>
            </a:extLst>
          </p:cNvPr>
          <p:cNvSpPr>
            <a:spLocks noGrp="1"/>
          </p:cNvSpPr>
          <p:nvPr>
            <p:ph type="body" sz="quarter" idx="18" hasCustomPrompt="1"/>
          </p:nvPr>
        </p:nvSpPr>
        <p:spPr>
          <a:xfrm>
            <a:off x="2578100" y="3749742"/>
            <a:ext cx="9220200" cy="2006600"/>
          </a:xfrm>
        </p:spPr>
        <p:txBody>
          <a:bodyPr>
            <a:noAutofit/>
          </a:bodyPr>
          <a:lstStyle>
            <a:lvl1pPr marL="0" indent="0">
              <a:buNone/>
              <a:defRPr sz="8000" b="1">
                <a:solidFill>
                  <a:schemeClr val="accent1"/>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72020A61-98B8-4D42-B44D-28436F578240}"/>
              </a:ext>
            </a:extLst>
          </p:cNvPr>
          <p:cNvSpPr>
            <a:spLocks noGrp="1"/>
          </p:cNvSpPr>
          <p:nvPr>
            <p:ph type="body" sz="quarter" idx="19"/>
          </p:nvPr>
        </p:nvSpPr>
        <p:spPr>
          <a:xfrm>
            <a:off x="6261100" y="3038475"/>
            <a:ext cx="5537200" cy="520700"/>
          </a:xfrm>
        </p:spPr>
        <p:txBody>
          <a:bodyPr/>
          <a:lstStyle>
            <a:lvl1pPr marL="0" indent="0">
              <a:buNone/>
              <a:defRPr b="0" i="0">
                <a:solidFill>
                  <a:schemeClr val="bg1"/>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a16="http://schemas.microsoft.com/office/drawing/2014/main" id="{EEB0AF54-F642-CC4C-A853-9CACB1646C6C}"/>
              </a:ext>
            </a:extLst>
          </p:cNvPr>
          <p:cNvSpPr>
            <a:spLocks noGrp="1"/>
          </p:cNvSpPr>
          <p:nvPr>
            <p:ph type="body" sz="quarter" idx="20" hasCustomPrompt="1"/>
          </p:nvPr>
        </p:nvSpPr>
        <p:spPr>
          <a:xfrm>
            <a:off x="6261100" y="2063115"/>
            <a:ext cx="5537200" cy="520700"/>
          </a:xfrm>
        </p:spPr>
        <p:txBody>
          <a:bodyPr>
            <a:normAutofit/>
          </a:bodyPr>
          <a:lstStyle>
            <a:lvl1pPr marL="0" indent="0" algn="r">
              <a:buNone/>
              <a:defRPr sz="1600" b="0" i="0">
                <a:solidFill>
                  <a:schemeClr val="bg1"/>
                </a:solidFill>
                <a:latin typeface="+mj-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a16="http://schemas.microsoft.com/office/drawing/2014/main" id="{59D6FC93-08E4-3643-8D34-1D4297EB1D39}"/>
              </a:ext>
            </a:extLst>
          </p:cNvPr>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0156963" y="264418"/>
            <a:ext cx="388801" cy="324000"/>
          </a:xfrm>
          <a:prstGeom prst="rect">
            <a:avLst/>
          </a:prstGeom>
        </p:spPr>
      </p:pic>
      <p:sp>
        <p:nvSpPr>
          <p:cNvPr id="15" name="Title 1">
            <a:extLst>
              <a:ext uri="{FF2B5EF4-FFF2-40B4-BE49-F238E27FC236}">
                <a16:creationId xmlns:a16="http://schemas.microsoft.com/office/drawing/2014/main" id="{F1C04362-43E0-8443-9DD7-E8C7838A0A0B}"/>
              </a:ext>
            </a:extLst>
          </p:cNvPr>
          <p:cNvSpPr txBox="1">
            <a:spLocks/>
          </p:cNvSpPr>
          <p:nvPr userDrawn="1"/>
        </p:nvSpPr>
        <p:spPr>
          <a:xfrm>
            <a:off x="10321714" y="264418"/>
            <a:ext cx="1476586" cy="246221"/>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600" b="1" i="0" spc="0" baseline="0" dirty="0">
                <a:solidFill>
                  <a:schemeClr val="bg1"/>
                </a:solidFill>
                <a:latin typeface="+mj-lt"/>
                <a:ea typeface="Open Sans" charset="0"/>
                <a:cs typeface="Open Sans" charset="0"/>
              </a:rPr>
              <a:t>@</a:t>
            </a:r>
            <a:r>
              <a:rPr lang="en-US" sz="1600" b="1" i="0" spc="0" baseline="0" dirty="0" err="1">
                <a:solidFill>
                  <a:schemeClr val="bg1"/>
                </a:solidFill>
                <a:latin typeface="+mj-lt"/>
                <a:ea typeface="Open Sans" charset="0"/>
                <a:cs typeface="Open Sans" charset="0"/>
              </a:rPr>
              <a:t>openaire_eu</a:t>
            </a:r>
            <a:endParaRPr lang="en-US" sz="1600" b="1" i="0" spc="0" baseline="0" dirty="0">
              <a:solidFill>
                <a:schemeClr val="bg1"/>
              </a:solidFill>
              <a:latin typeface="+mj-lt"/>
              <a:ea typeface="Open Sans" charset="0"/>
              <a:cs typeface="Open Sans" charset="0"/>
            </a:endParaRPr>
          </a:p>
        </p:txBody>
      </p:sp>
      <p:pic>
        <p:nvPicPr>
          <p:cNvPr id="16" name="Graphic 15">
            <a:extLst>
              <a:ext uri="{FF2B5EF4-FFF2-40B4-BE49-F238E27FC236}">
                <a16:creationId xmlns:a16="http://schemas.microsoft.com/office/drawing/2014/main" id="{5DA24E07-433B-D04F-80AA-B81E631A66B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592" y="6387072"/>
            <a:ext cx="324000" cy="324000"/>
          </a:xfrm>
          <a:prstGeom prst="rect">
            <a:avLst/>
          </a:prstGeom>
        </p:spPr>
      </p:pic>
      <p:sp>
        <p:nvSpPr>
          <p:cNvPr id="4" name="바닥글 개체 틀 3"/>
          <p:cNvSpPr>
            <a:spLocks noGrp="1"/>
          </p:cNvSpPr>
          <p:nvPr>
            <p:ph type="ftr" sz="quarter" idx="11"/>
          </p:nvPr>
        </p:nvSpPr>
        <p:spPr>
          <a:xfrm>
            <a:off x="393700" y="6356350"/>
            <a:ext cx="7759700" cy="365125"/>
          </a:xfrm>
        </p:spPr>
        <p:txBody>
          <a:bodyPr/>
          <a:lstStyle>
            <a:lvl1pPr>
              <a:defRPr>
                <a:solidFill>
                  <a:schemeClr val="bg1">
                    <a:lumMod val="95000"/>
                  </a:schemeClr>
                </a:solidFill>
              </a:defRPr>
            </a:lvl1pPr>
          </a:lstStyle>
          <a:p>
            <a:r>
              <a:rPr lang="en-GB" altLang="ko-KR"/>
              <a:t>LYRASIS Leaders Forum | Challenges and Opportunities in Open-Source Software | Oct 19, 2021</a:t>
            </a:r>
            <a:endParaRPr lang="ko-KR" altLang="en-US" dirty="0"/>
          </a:p>
        </p:txBody>
      </p:sp>
    </p:spTree>
    <p:extLst>
      <p:ext uri="{BB962C8B-B14F-4D97-AF65-F5344CB8AC3E}">
        <p14:creationId xmlns:p14="http://schemas.microsoft.com/office/powerpoint/2010/main" val="1842543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_background_picture">
    <p:spTree>
      <p:nvGrpSpPr>
        <p:cNvPr id="1" name=""/>
        <p:cNvGrpSpPr/>
        <p:nvPr/>
      </p:nvGrpSpPr>
      <p:grpSpPr>
        <a:xfrm>
          <a:off x="0" y="0"/>
          <a:ext cx="0" cy="0"/>
          <a:chOff x="0" y="0"/>
          <a:chExt cx="0" cy="0"/>
        </a:xfrm>
      </p:grpSpPr>
      <p:pic>
        <p:nvPicPr>
          <p:cNvPr id="3" name="Picture 2" descr="A picture containing night sky&#10;&#10;Description automatically generated">
            <a:extLst>
              <a:ext uri="{FF2B5EF4-FFF2-40B4-BE49-F238E27FC236}">
                <a16:creationId xmlns:a16="http://schemas.microsoft.com/office/drawing/2014/main" id="{59F22E89-4B44-C946-981E-F7522714D6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7" y="-12358"/>
            <a:ext cx="12275201" cy="6912000"/>
          </a:xfrm>
          <a:prstGeom prst="rect">
            <a:avLst/>
          </a:prstGeom>
        </p:spPr>
      </p:pic>
      <p:sp>
        <p:nvSpPr>
          <p:cNvPr id="12" name="바닥글 개체 틀 11"/>
          <p:cNvSpPr>
            <a:spLocks noGrp="1"/>
          </p:cNvSpPr>
          <p:nvPr>
            <p:ph type="ftr" sz="quarter" idx="16"/>
          </p:nvPr>
        </p:nvSpPr>
        <p:spPr>
          <a:xfrm>
            <a:off x="1357183" y="6343993"/>
            <a:ext cx="9477633" cy="365125"/>
          </a:xfrm>
        </p:spPr>
        <p:txBody>
          <a:bodyPr/>
          <a:lstStyle/>
          <a:p>
            <a:r>
              <a:rPr lang="en-GB" altLang="ko-KR"/>
              <a:t>LYRASIS Leaders Forum | Challenges and Opportunities in Open-Source Software | Oct 19, 2021</a:t>
            </a:r>
            <a:endParaRPr lang="ko-KR" altLang="en-US" dirty="0"/>
          </a:p>
        </p:txBody>
      </p:sp>
      <p:sp>
        <p:nvSpPr>
          <p:cNvPr id="4" name="Title 3">
            <a:extLst>
              <a:ext uri="{FF2B5EF4-FFF2-40B4-BE49-F238E27FC236}">
                <a16:creationId xmlns:a16="http://schemas.microsoft.com/office/drawing/2014/main" id="{88F11581-11D1-C846-9475-A921FBF66FF3}"/>
              </a:ext>
            </a:extLst>
          </p:cNvPr>
          <p:cNvSpPr>
            <a:spLocks noGrp="1"/>
          </p:cNvSpPr>
          <p:nvPr>
            <p:ph type="title" hasCustomPrompt="1"/>
          </p:nvPr>
        </p:nvSpPr>
        <p:spPr>
          <a:xfrm>
            <a:off x="2834846" y="962689"/>
            <a:ext cx="6522308" cy="1325563"/>
          </a:xfrm>
        </p:spPr>
        <p:txBody>
          <a:bodyPr/>
          <a:lstStyle>
            <a:lvl1pPr algn="ctr">
              <a:defRPr>
                <a:solidFill>
                  <a:schemeClr val="bg1"/>
                </a:solidFill>
                <a:latin typeface="+mj-lt"/>
              </a:defRPr>
            </a:lvl1pPr>
          </a:lstStyle>
          <a:p>
            <a:r>
              <a:rPr lang="en-GB" dirty="0"/>
              <a:t>CLICK TO EDIT MASTER TITLE STYLE</a:t>
            </a:r>
            <a:endParaRPr lang="en-GR" dirty="0"/>
          </a:p>
        </p:txBody>
      </p:sp>
      <p:sp>
        <p:nvSpPr>
          <p:cNvPr id="6" name="Text Placeholder 5">
            <a:extLst>
              <a:ext uri="{FF2B5EF4-FFF2-40B4-BE49-F238E27FC236}">
                <a16:creationId xmlns:a16="http://schemas.microsoft.com/office/drawing/2014/main" id="{92917694-014E-9346-AFD1-0AB023032CD5}"/>
              </a:ext>
            </a:extLst>
          </p:cNvPr>
          <p:cNvSpPr>
            <a:spLocks noGrp="1"/>
          </p:cNvSpPr>
          <p:nvPr>
            <p:ph type="body" sz="quarter" idx="18"/>
          </p:nvPr>
        </p:nvSpPr>
        <p:spPr>
          <a:xfrm>
            <a:off x="2203621" y="2645461"/>
            <a:ext cx="7784757" cy="3163888"/>
          </a:xfrm>
        </p:spPr>
        <p:txBody>
          <a:bodyPr numCol="2">
            <a:normAutofit/>
          </a:bodyPr>
          <a:lstStyle>
            <a:lvl1pPr marL="514350" indent="-514350">
              <a:lnSpc>
                <a:spcPct val="100000"/>
              </a:lnSpc>
              <a:spcAft>
                <a:spcPts val="1200"/>
              </a:spcAft>
              <a:buFont typeface="+mj-lt"/>
              <a:buAutoNum type="arabicPeriod"/>
              <a:defRPr sz="24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a:t>
            </a:r>
          </a:p>
          <a:p>
            <a:pPr lvl="0"/>
            <a:r>
              <a:rPr lang="en-GB" dirty="0" err="1"/>
              <a:t>Kjfkajfk</a:t>
            </a:r>
            <a:endParaRPr lang="en-GB" dirty="0"/>
          </a:p>
          <a:p>
            <a:pPr lvl="0"/>
            <a:r>
              <a:rPr lang="en-GB" dirty="0" err="1"/>
              <a:t>Fdkjfkdsljksl</a:t>
            </a:r>
            <a:endParaRPr lang="en-GB" dirty="0"/>
          </a:p>
          <a:p>
            <a:pPr lvl="0"/>
            <a:r>
              <a:rPr lang="en-GB" dirty="0" err="1"/>
              <a:t>Kjfkdjflkas</a:t>
            </a:r>
            <a:endParaRPr lang="en-GB" dirty="0"/>
          </a:p>
          <a:p>
            <a:pPr lvl="0"/>
            <a:r>
              <a:rPr lang="en-GB" dirty="0" err="1"/>
              <a:t>Jfkladfjlkasjf</a:t>
            </a:r>
            <a:endParaRPr lang="en-GB" dirty="0"/>
          </a:p>
          <a:p>
            <a:pPr lvl="0"/>
            <a:r>
              <a:rPr lang="en-GB" dirty="0" err="1"/>
              <a:t>Fjdkfjsldkj</a:t>
            </a:r>
            <a:endParaRPr lang="en-GB" dirty="0"/>
          </a:p>
          <a:p>
            <a:pPr lvl="0"/>
            <a:r>
              <a:rPr lang="en-GB" dirty="0" err="1"/>
              <a:t>Jkfjasdklfjalsk</a:t>
            </a:r>
            <a:endParaRPr lang="en-GB" dirty="0"/>
          </a:p>
          <a:p>
            <a:pPr lvl="0"/>
            <a:endParaRPr lang="en-GB" dirty="0"/>
          </a:p>
        </p:txBody>
      </p:sp>
      <p:sp>
        <p:nvSpPr>
          <p:cNvPr id="10" name="슬라이드 번호 개체 틀 12">
            <a:extLst>
              <a:ext uri="{FF2B5EF4-FFF2-40B4-BE49-F238E27FC236}">
                <a16:creationId xmlns:a16="http://schemas.microsoft.com/office/drawing/2014/main" id="{1AEA3658-62EB-A24B-8B5C-38127754A5B9}"/>
              </a:ext>
            </a:extLst>
          </p:cNvPr>
          <p:cNvSpPr>
            <a:spLocks noGrp="1"/>
          </p:cNvSpPr>
          <p:nvPr>
            <p:ph type="sldNum" sz="quarter" idx="17"/>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dirty="0"/>
          </a:p>
        </p:txBody>
      </p:sp>
      <p:pic>
        <p:nvPicPr>
          <p:cNvPr id="8" name="Picture 7" descr="A picture containing text, clipart&#10;&#10;Description automatically generated">
            <a:extLst>
              <a:ext uri="{FF2B5EF4-FFF2-40B4-BE49-F238E27FC236}">
                <a16:creationId xmlns:a16="http://schemas.microsoft.com/office/drawing/2014/main" id="{18B13439-71EF-5F4B-B473-842C9AAF25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990" y="6316329"/>
            <a:ext cx="1181615" cy="420452"/>
          </a:xfrm>
          <a:prstGeom prst="rect">
            <a:avLst/>
          </a:prstGeom>
        </p:spPr>
      </p:pic>
    </p:spTree>
    <p:extLst>
      <p:ext uri="{BB962C8B-B14F-4D97-AF65-F5344CB8AC3E}">
        <p14:creationId xmlns:p14="http://schemas.microsoft.com/office/powerpoint/2010/main" val="335069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_1_light_backgroun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A9E8FCBD-39E9-554A-A815-3378176BBE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8">
            <a:extLst>
              <a:ext uri="{FF2B5EF4-FFF2-40B4-BE49-F238E27FC236}">
                <a16:creationId xmlns:a16="http://schemas.microsoft.com/office/drawing/2014/main" id="{C167E905-9829-3A48-B64E-3F05C83C529D}"/>
              </a:ext>
            </a:extLst>
          </p:cNvPr>
          <p:cNvSpPr>
            <a:spLocks noGrp="1"/>
          </p:cNvSpPr>
          <p:nvPr>
            <p:ph type="body" sz="quarter" idx="18" hasCustomPrompt="1"/>
          </p:nvPr>
        </p:nvSpPr>
        <p:spPr>
          <a:xfrm>
            <a:off x="899612" y="1756131"/>
            <a:ext cx="10060662" cy="2006600"/>
          </a:xfrm>
        </p:spPr>
        <p:txBody>
          <a:bodyPr>
            <a:noAutofit/>
          </a:bodyPr>
          <a:lstStyle>
            <a:lvl1pPr marL="0" indent="0">
              <a:buNone/>
              <a:defRPr sz="8000" b="1" cap="none" baseline="0">
                <a:solidFill>
                  <a:schemeClr val="tx1">
                    <a:lumMod val="50000"/>
                  </a:schemeClr>
                </a:solidFill>
                <a:latin typeface="+mn-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72020A61-98B8-4D42-B44D-28436F578240}"/>
              </a:ext>
            </a:extLst>
          </p:cNvPr>
          <p:cNvSpPr>
            <a:spLocks noGrp="1"/>
          </p:cNvSpPr>
          <p:nvPr>
            <p:ph type="body" sz="quarter" idx="19"/>
          </p:nvPr>
        </p:nvSpPr>
        <p:spPr>
          <a:xfrm>
            <a:off x="899612" y="3896503"/>
            <a:ext cx="10060662" cy="988647"/>
          </a:xfrm>
        </p:spPr>
        <p:txBody>
          <a:bodyPr/>
          <a:lstStyle>
            <a:lvl1pPr marL="0" indent="0">
              <a:buNone/>
              <a:defRPr b="1" i="0">
                <a:solidFill>
                  <a:srgbClr val="5A6770"/>
                </a:solidFill>
                <a:latin typeface="+mn-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a16="http://schemas.microsoft.com/office/drawing/2014/main" id="{EEB0AF54-F642-CC4C-A853-9CACB1646C6C}"/>
              </a:ext>
            </a:extLst>
          </p:cNvPr>
          <p:cNvSpPr>
            <a:spLocks noGrp="1"/>
          </p:cNvSpPr>
          <p:nvPr>
            <p:ph type="body" sz="quarter" idx="20" hasCustomPrompt="1"/>
          </p:nvPr>
        </p:nvSpPr>
        <p:spPr>
          <a:xfrm>
            <a:off x="8931058" y="163864"/>
            <a:ext cx="3041972" cy="825691"/>
          </a:xfrm>
        </p:spPr>
        <p:txBody>
          <a:bodyPr>
            <a:normAutofit/>
          </a:bodyPr>
          <a:lstStyle>
            <a:lvl1pPr marL="0" indent="0" algn="r">
              <a:buNone/>
              <a:defRPr sz="1600" b="1" i="0">
                <a:solidFill>
                  <a:schemeClr val="bg2">
                    <a:lumMod val="75000"/>
                  </a:schemeClr>
                </a:solidFill>
                <a:latin typeface="+mj-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a16="http://schemas.microsoft.com/office/drawing/2014/main" id="{59D6FC93-08E4-3643-8D34-1D4297EB1D3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18790" y="6407007"/>
            <a:ext cx="324000" cy="269999"/>
          </a:xfrm>
          <a:prstGeom prst="rect">
            <a:avLst/>
          </a:prstGeom>
        </p:spPr>
      </p:pic>
      <p:sp>
        <p:nvSpPr>
          <p:cNvPr id="15" name="Title 1">
            <a:extLst>
              <a:ext uri="{FF2B5EF4-FFF2-40B4-BE49-F238E27FC236}">
                <a16:creationId xmlns:a16="http://schemas.microsoft.com/office/drawing/2014/main" id="{F1C04362-43E0-8443-9DD7-E8C7838A0A0B}"/>
              </a:ext>
            </a:extLst>
          </p:cNvPr>
          <p:cNvSpPr txBox="1">
            <a:spLocks noChangeAspect="1"/>
          </p:cNvSpPr>
          <p:nvPr userDrawn="1"/>
        </p:nvSpPr>
        <p:spPr>
          <a:xfrm>
            <a:off x="9610364" y="6411653"/>
            <a:ext cx="1476586" cy="246221"/>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600" b="1" i="0" spc="0" baseline="0" dirty="0">
                <a:solidFill>
                  <a:schemeClr val="tx1"/>
                </a:solidFill>
                <a:latin typeface="+mj-lt"/>
                <a:ea typeface="Open Sans" charset="0"/>
                <a:cs typeface="Open Sans" charset="0"/>
              </a:rPr>
              <a:t>@</a:t>
            </a:r>
            <a:r>
              <a:rPr lang="en-US" sz="1600" b="1" i="0" spc="0" baseline="0" dirty="0" err="1">
                <a:solidFill>
                  <a:schemeClr val="tx1"/>
                </a:solidFill>
                <a:latin typeface="+mj-lt"/>
                <a:ea typeface="Open Sans" charset="0"/>
                <a:cs typeface="Open Sans" charset="0"/>
              </a:rPr>
              <a:t>openaire_eu</a:t>
            </a:r>
            <a:endParaRPr lang="en-US" sz="1600" b="1" i="0" spc="0" baseline="0" dirty="0">
              <a:solidFill>
                <a:schemeClr val="tx1"/>
              </a:solidFill>
              <a:latin typeface="+mj-lt"/>
              <a:ea typeface="Open Sans" charset="0"/>
              <a:cs typeface="Open Sans" charset="0"/>
            </a:endParaRPr>
          </a:p>
        </p:txBody>
      </p:sp>
      <p:pic>
        <p:nvPicPr>
          <p:cNvPr id="16" name="Graphic 15">
            <a:extLst>
              <a:ext uri="{FF2B5EF4-FFF2-40B4-BE49-F238E27FC236}">
                <a16:creationId xmlns:a16="http://schemas.microsoft.com/office/drawing/2014/main" id="{5DA24E07-433B-D04F-80AA-B81E631A66B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74300" y="6372763"/>
            <a:ext cx="324000" cy="324000"/>
          </a:xfrm>
          <a:prstGeom prst="rect">
            <a:avLst/>
          </a:prstGeom>
        </p:spPr>
      </p:pic>
      <p:sp>
        <p:nvSpPr>
          <p:cNvPr id="4" name="바닥글 개체 틀 3"/>
          <p:cNvSpPr>
            <a:spLocks noGrp="1"/>
          </p:cNvSpPr>
          <p:nvPr>
            <p:ph type="ftr" sz="quarter" idx="11"/>
          </p:nvPr>
        </p:nvSpPr>
        <p:spPr>
          <a:xfrm>
            <a:off x="1081541" y="6353705"/>
            <a:ext cx="8237823" cy="365125"/>
          </a:xfrm>
        </p:spPr>
        <p:txBody>
          <a:bodyPr/>
          <a:lstStyle/>
          <a:p>
            <a:r>
              <a:rPr lang="en-GB" altLang="ko-KR"/>
              <a:t>LYRASIS Leaders Forum | Challenges and Opportunities in Open-Source Software | Oct 19, 2021</a:t>
            </a:r>
            <a:endParaRPr lang="ko-KR" altLang="en-US" dirty="0"/>
          </a:p>
        </p:txBody>
      </p:sp>
      <p:pic>
        <p:nvPicPr>
          <p:cNvPr id="4098" name="Picture 2">
            <a:extLst>
              <a:ext uri="{FF2B5EF4-FFF2-40B4-BE49-F238E27FC236}">
                <a16:creationId xmlns:a16="http://schemas.microsoft.com/office/drawing/2014/main" id="{D8538368-FC53-5E4A-85B3-DF6EF98FE68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4184" y="6398284"/>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EB81584-D253-8D4F-A6CD-AECC8861A2D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8970" y="157747"/>
            <a:ext cx="2628438" cy="94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953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_and_content_image_side">
    <p:spTree>
      <p:nvGrpSpPr>
        <p:cNvPr id="1" name=""/>
        <p:cNvGrpSpPr/>
        <p:nvPr/>
      </p:nvGrpSpPr>
      <p:grpSpPr>
        <a:xfrm>
          <a:off x="0" y="0"/>
          <a:ext cx="0" cy="0"/>
          <a:chOff x="0" y="0"/>
          <a:chExt cx="0" cy="0"/>
        </a:xfrm>
      </p:grpSpPr>
      <p:sp>
        <p:nvSpPr>
          <p:cNvPr id="14" name="그림 개체 틀 13"/>
          <p:cNvSpPr>
            <a:spLocks noGrp="1"/>
          </p:cNvSpPr>
          <p:nvPr>
            <p:ph type="pic" sz="quarter" idx="15"/>
          </p:nvPr>
        </p:nvSpPr>
        <p:spPr>
          <a:xfrm>
            <a:off x="0" y="717886"/>
            <a:ext cx="2452914" cy="4905828"/>
          </a:xfrm>
          <a:custGeom>
            <a:avLst/>
            <a:gdLst>
              <a:gd name="connsiteX0" fmla="*/ 0 w 2452914"/>
              <a:gd name="connsiteY0" fmla="*/ 0 h 4905828"/>
              <a:gd name="connsiteX1" fmla="*/ 2452914 w 2452914"/>
              <a:gd name="connsiteY1" fmla="*/ 2452914 h 4905828"/>
              <a:gd name="connsiteX2" fmla="*/ 0 w 2452914"/>
              <a:gd name="connsiteY2" fmla="*/ 4905828 h 4905828"/>
              <a:gd name="connsiteX3" fmla="*/ 0 w 2452914"/>
              <a:gd name="connsiteY3" fmla="*/ 3679371 h 4905828"/>
              <a:gd name="connsiteX4" fmla="*/ 1226457 w 2452914"/>
              <a:gd name="connsiteY4" fmla="*/ 2452914 h 4905828"/>
              <a:gd name="connsiteX5" fmla="*/ 0 w 2452914"/>
              <a:gd name="connsiteY5" fmla="*/ 1226457 h 490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2914" h="4905828">
                <a:moveTo>
                  <a:pt x="0" y="0"/>
                </a:moveTo>
                <a:cubicBezTo>
                  <a:pt x="1354707" y="0"/>
                  <a:pt x="2452914" y="1098207"/>
                  <a:pt x="2452914" y="2452914"/>
                </a:cubicBezTo>
                <a:cubicBezTo>
                  <a:pt x="2452914" y="3807621"/>
                  <a:pt x="1354707" y="4905828"/>
                  <a:pt x="0" y="4905828"/>
                </a:cubicBezTo>
                <a:lnTo>
                  <a:pt x="0" y="3679371"/>
                </a:lnTo>
                <a:cubicBezTo>
                  <a:pt x="677353" y="3679371"/>
                  <a:pt x="1226457" y="3130267"/>
                  <a:pt x="1226457" y="2452914"/>
                </a:cubicBezTo>
                <a:cubicBezTo>
                  <a:pt x="1226457" y="1775561"/>
                  <a:pt x="677353" y="1226457"/>
                  <a:pt x="0" y="1226457"/>
                </a:cubicBezTo>
                <a:close/>
              </a:path>
            </a:pathLst>
          </a:custGeom>
        </p:spPr>
        <p:txBody>
          <a:bodyPr wrap="square">
            <a:noAutofit/>
          </a:bodyPr>
          <a:lstStyle/>
          <a:p>
            <a:endParaRPr lang="ko-KR" altLang="en-US" dirty="0"/>
          </a:p>
        </p:txBody>
      </p:sp>
      <p:sp>
        <p:nvSpPr>
          <p:cNvPr id="2" name="Footer Placeholder 1">
            <a:extLst>
              <a:ext uri="{FF2B5EF4-FFF2-40B4-BE49-F238E27FC236}">
                <a16:creationId xmlns:a16="http://schemas.microsoft.com/office/drawing/2014/main" id="{AA81B8A3-DEED-0C46-8830-E9531C503FFF}"/>
              </a:ext>
            </a:extLst>
          </p:cNvPr>
          <p:cNvSpPr>
            <a:spLocks noGrp="1"/>
          </p:cNvSpPr>
          <p:nvPr>
            <p:ph type="ftr" sz="quarter" idx="17"/>
          </p:nvPr>
        </p:nvSpPr>
        <p:spPr>
          <a:xfrm>
            <a:off x="2060944" y="6356351"/>
            <a:ext cx="9155696" cy="348330"/>
          </a:xfrm>
        </p:spPr>
        <p:txBody>
          <a:bodyPr/>
          <a:lstStyle/>
          <a:p>
            <a:r>
              <a:rPr lang="en-GB" altLang="ko-KR"/>
              <a:t>LYRASIS Leaders Forum | Challenges and Opportunities in Open-Source Software | Oct 19, 2021</a:t>
            </a:r>
            <a:endParaRPr lang="ko-KR" altLang="en-US" dirty="0"/>
          </a:p>
        </p:txBody>
      </p:sp>
      <p:sp>
        <p:nvSpPr>
          <p:cNvPr id="7" name="Title 6">
            <a:extLst>
              <a:ext uri="{FF2B5EF4-FFF2-40B4-BE49-F238E27FC236}">
                <a16:creationId xmlns:a16="http://schemas.microsoft.com/office/drawing/2014/main" id="{5371B642-A3A3-4245-9B05-EC4A9ED0C30C}"/>
              </a:ext>
            </a:extLst>
          </p:cNvPr>
          <p:cNvSpPr>
            <a:spLocks noGrp="1"/>
          </p:cNvSpPr>
          <p:nvPr>
            <p:ph type="title" hasCustomPrompt="1"/>
          </p:nvPr>
        </p:nvSpPr>
        <p:spPr>
          <a:xfrm>
            <a:off x="2889504" y="662957"/>
            <a:ext cx="8327136" cy="1289651"/>
          </a:xfrm>
        </p:spPr>
        <p:txBody>
          <a:bodyPr>
            <a:normAutofit/>
          </a:bodyPr>
          <a:lstStyle>
            <a:lvl1pPr>
              <a:defRPr sz="4000" b="1"/>
            </a:lvl1pPr>
          </a:lstStyle>
          <a:p>
            <a:r>
              <a:rPr lang="en-GB" dirty="0"/>
              <a:t>CLICK TO EDIT MASTER TITLE STYLE</a:t>
            </a:r>
            <a:endParaRPr lang="en-GR" dirty="0"/>
          </a:p>
        </p:txBody>
      </p:sp>
      <p:sp>
        <p:nvSpPr>
          <p:cNvPr id="11" name="Text Placeholder 10">
            <a:extLst>
              <a:ext uri="{FF2B5EF4-FFF2-40B4-BE49-F238E27FC236}">
                <a16:creationId xmlns:a16="http://schemas.microsoft.com/office/drawing/2014/main" id="{1F7A88DF-AAAD-7B48-9B0D-503B5C067F9F}"/>
              </a:ext>
            </a:extLst>
          </p:cNvPr>
          <p:cNvSpPr>
            <a:spLocks noGrp="1"/>
          </p:cNvSpPr>
          <p:nvPr>
            <p:ph type="body" sz="quarter" idx="19"/>
          </p:nvPr>
        </p:nvSpPr>
        <p:spPr>
          <a:xfrm>
            <a:off x="2889504" y="1952609"/>
            <a:ext cx="8327136" cy="4140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pic>
        <p:nvPicPr>
          <p:cNvPr id="28" name="Picture 27" descr="Shape, icon, circle&#10;&#10;Description automatically generated">
            <a:extLst>
              <a:ext uri="{FF2B5EF4-FFF2-40B4-BE49-F238E27FC236}">
                <a16:creationId xmlns:a16="http://schemas.microsoft.com/office/drawing/2014/main" id="{83D489A5-A88B-F84C-A113-CF1A6790AC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1392" y="1952608"/>
            <a:ext cx="2448000" cy="2448000"/>
          </a:xfrm>
          <a:prstGeom prst="rect">
            <a:avLst/>
          </a:prstGeom>
        </p:spPr>
      </p:pic>
      <p:sp>
        <p:nvSpPr>
          <p:cNvPr id="31" name="슬라이드 번호 개체 틀 12">
            <a:extLst>
              <a:ext uri="{FF2B5EF4-FFF2-40B4-BE49-F238E27FC236}">
                <a16:creationId xmlns:a16="http://schemas.microsoft.com/office/drawing/2014/main" id="{9829469D-F4E9-E74D-8582-E14A1F5F5C36}"/>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dirty="0"/>
          </a:p>
        </p:txBody>
      </p:sp>
      <p:pic>
        <p:nvPicPr>
          <p:cNvPr id="10" name="Picture 9">
            <a:extLst>
              <a:ext uri="{FF2B5EF4-FFF2-40B4-BE49-F238E27FC236}">
                <a16:creationId xmlns:a16="http://schemas.microsoft.com/office/drawing/2014/main" id="{451DE1C5-7126-1B4E-B550-7F12504C6D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12" name="Picture 2">
            <a:extLst>
              <a:ext uri="{FF2B5EF4-FFF2-40B4-BE49-F238E27FC236}">
                <a16:creationId xmlns:a16="http://schemas.microsoft.com/office/drawing/2014/main" id="{112B389F-F556-5545-9A82-F212B7FB2B6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36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_and_content_image_side">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5A4DD70E-AC35-4D40-B7A5-3C289AC68C3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8403810" cy="6858000"/>
          </a:xfrm>
          <a:prstGeom prst="rect">
            <a:avLst/>
          </a:prstGeom>
        </p:spPr>
      </p:pic>
      <p:sp>
        <p:nvSpPr>
          <p:cNvPr id="2" name="Footer Placeholder 1">
            <a:extLst>
              <a:ext uri="{FF2B5EF4-FFF2-40B4-BE49-F238E27FC236}">
                <a16:creationId xmlns:a16="http://schemas.microsoft.com/office/drawing/2014/main" id="{AA81B8A3-DEED-0C46-8830-E9531C503FFF}"/>
              </a:ext>
            </a:extLst>
          </p:cNvPr>
          <p:cNvSpPr>
            <a:spLocks noGrp="1"/>
          </p:cNvSpPr>
          <p:nvPr>
            <p:ph type="ftr" sz="quarter" idx="17"/>
          </p:nvPr>
        </p:nvSpPr>
        <p:spPr>
          <a:xfrm>
            <a:off x="2060944" y="6356351"/>
            <a:ext cx="9155696" cy="348330"/>
          </a:xfrm>
        </p:spPr>
        <p:txBody>
          <a:bodyPr/>
          <a:lstStyle/>
          <a:p>
            <a:r>
              <a:rPr lang="en-GB" altLang="ko-KR"/>
              <a:t>LYRASIS Leaders Forum | Challenges and Opportunities in Open-Source Software | Oct 19, 2021</a:t>
            </a:r>
            <a:endParaRPr lang="ko-KR" altLang="en-US" dirty="0"/>
          </a:p>
        </p:txBody>
      </p:sp>
      <p:sp>
        <p:nvSpPr>
          <p:cNvPr id="7" name="Title 6">
            <a:extLst>
              <a:ext uri="{FF2B5EF4-FFF2-40B4-BE49-F238E27FC236}">
                <a16:creationId xmlns:a16="http://schemas.microsoft.com/office/drawing/2014/main" id="{5371B642-A3A3-4245-9B05-EC4A9ED0C30C}"/>
              </a:ext>
            </a:extLst>
          </p:cNvPr>
          <p:cNvSpPr>
            <a:spLocks noGrp="1"/>
          </p:cNvSpPr>
          <p:nvPr>
            <p:ph type="title" hasCustomPrompt="1"/>
          </p:nvPr>
        </p:nvSpPr>
        <p:spPr>
          <a:xfrm>
            <a:off x="1804086" y="662957"/>
            <a:ext cx="9412554" cy="1289651"/>
          </a:xfrm>
        </p:spPr>
        <p:txBody>
          <a:bodyPr>
            <a:normAutofit/>
          </a:bodyPr>
          <a:lstStyle>
            <a:lvl1pPr>
              <a:defRPr sz="4000" b="1"/>
            </a:lvl1pPr>
          </a:lstStyle>
          <a:p>
            <a:r>
              <a:rPr lang="en-GB" dirty="0"/>
              <a:t>CLICK TO EDIT MASTER TITLE STYLE</a:t>
            </a:r>
            <a:endParaRPr lang="en-GR" dirty="0"/>
          </a:p>
        </p:txBody>
      </p:sp>
      <p:sp>
        <p:nvSpPr>
          <p:cNvPr id="11" name="Text Placeholder 10">
            <a:extLst>
              <a:ext uri="{FF2B5EF4-FFF2-40B4-BE49-F238E27FC236}">
                <a16:creationId xmlns:a16="http://schemas.microsoft.com/office/drawing/2014/main" id="{1F7A88DF-AAAD-7B48-9B0D-503B5C067F9F}"/>
              </a:ext>
            </a:extLst>
          </p:cNvPr>
          <p:cNvSpPr>
            <a:spLocks noGrp="1"/>
          </p:cNvSpPr>
          <p:nvPr>
            <p:ph type="body" sz="quarter" idx="19"/>
          </p:nvPr>
        </p:nvSpPr>
        <p:spPr>
          <a:xfrm>
            <a:off x="1804086" y="1952609"/>
            <a:ext cx="9412554" cy="4140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31" name="슬라이드 번호 개체 틀 12">
            <a:extLst>
              <a:ext uri="{FF2B5EF4-FFF2-40B4-BE49-F238E27FC236}">
                <a16:creationId xmlns:a16="http://schemas.microsoft.com/office/drawing/2014/main" id="{9829469D-F4E9-E74D-8582-E14A1F5F5C36}"/>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dirty="0"/>
          </a:p>
        </p:txBody>
      </p:sp>
      <p:pic>
        <p:nvPicPr>
          <p:cNvPr id="8" name="Picture 7">
            <a:extLst>
              <a:ext uri="{FF2B5EF4-FFF2-40B4-BE49-F238E27FC236}">
                <a16:creationId xmlns:a16="http://schemas.microsoft.com/office/drawing/2014/main" id="{15A147AB-CAEB-8D40-885D-B9ACA1EB46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10" name="Picture 2">
            <a:extLst>
              <a:ext uri="{FF2B5EF4-FFF2-40B4-BE49-F238E27FC236}">
                <a16:creationId xmlns:a16="http://schemas.microsoft.com/office/drawing/2014/main" id="{12A2BA01-2ECF-434C-81FE-56372A9CCD2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480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_and_content_image_sid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81B8A3-DEED-0C46-8830-E9531C503FFF}"/>
              </a:ext>
            </a:extLst>
          </p:cNvPr>
          <p:cNvSpPr>
            <a:spLocks noGrp="1"/>
          </p:cNvSpPr>
          <p:nvPr>
            <p:ph type="ftr" sz="quarter" idx="17"/>
          </p:nvPr>
        </p:nvSpPr>
        <p:spPr>
          <a:xfrm>
            <a:off x="2060944" y="6356350"/>
            <a:ext cx="9155696" cy="355161"/>
          </a:xfrm>
        </p:spPr>
        <p:txBody>
          <a:bodyPr/>
          <a:lstStyle/>
          <a:p>
            <a:r>
              <a:rPr lang="en-GB" altLang="ko-KR"/>
              <a:t>LYRASIS Leaders Forum | Challenges and Opportunities in Open-Source Software | Oct 19, 2021</a:t>
            </a:r>
            <a:endParaRPr lang="ko-KR" altLang="en-US" dirty="0"/>
          </a:p>
        </p:txBody>
      </p:sp>
      <p:sp>
        <p:nvSpPr>
          <p:cNvPr id="7" name="Title 6">
            <a:extLst>
              <a:ext uri="{FF2B5EF4-FFF2-40B4-BE49-F238E27FC236}">
                <a16:creationId xmlns:a16="http://schemas.microsoft.com/office/drawing/2014/main" id="{5371B642-A3A3-4245-9B05-EC4A9ED0C30C}"/>
              </a:ext>
            </a:extLst>
          </p:cNvPr>
          <p:cNvSpPr>
            <a:spLocks noGrp="1"/>
          </p:cNvSpPr>
          <p:nvPr>
            <p:ph type="title" hasCustomPrompt="1"/>
          </p:nvPr>
        </p:nvSpPr>
        <p:spPr>
          <a:xfrm>
            <a:off x="1177447" y="662957"/>
            <a:ext cx="10039193" cy="1289651"/>
          </a:xfrm>
        </p:spPr>
        <p:txBody>
          <a:bodyPr>
            <a:normAutofit/>
          </a:bodyPr>
          <a:lstStyle>
            <a:lvl1pPr>
              <a:defRPr sz="4000" b="1"/>
            </a:lvl1pPr>
          </a:lstStyle>
          <a:p>
            <a:r>
              <a:rPr lang="en-GB" dirty="0"/>
              <a:t>CLICK TO EDIT MASTER TITLE STYLE</a:t>
            </a:r>
            <a:endParaRPr lang="en-GR" dirty="0"/>
          </a:p>
        </p:txBody>
      </p:sp>
      <p:sp>
        <p:nvSpPr>
          <p:cNvPr id="11" name="Text Placeholder 10">
            <a:extLst>
              <a:ext uri="{FF2B5EF4-FFF2-40B4-BE49-F238E27FC236}">
                <a16:creationId xmlns:a16="http://schemas.microsoft.com/office/drawing/2014/main" id="{1F7A88DF-AAAD-7B48-9B0D-503B5C067F9F}"/>
              </a:ext>
            </a:extLst>
          </p:cNvPr>
          <p:cNvSpPr>
            <a:spLocks noGrp="1"/>
          </p:cNvSpPr>
          <p:nvPr>
            <p:ph type="body" sz="quarter" idx="19"/>
          </p:nvPr>
        </p:nvSpPr>
        <p:spPr>
          <a:xfrm>
            <a:off x="1177447" y="1952609"/>
            <a:ext cx="10039193" cy="4140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31" name="슬라이드 번호 개체 틀 12">
            <a:extLst>
              <a:ext uri="{FF2B5EF4-FFF2-40B4-BE49-F238E27FC236}">
                <a16:creationId xmlns:a16="http://schemas.microsoft.com/office/drawing/2014/main" id="{9829469D-F4E9-E74D-8582-E14A1F5F5C36}"/>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dirty="0"/>
          </a:p>
        </p:txBody>
      </p:sp>
      <p:pic>
        <p:nvPicPr>
          <p:cNvPr id="5" name="Picture 4" descr="Shape, arrow&#10;&#10;Description automatically generated">
            <a:extLst>
              <a:ext uri="{FF2B5EF4-FFF2-40B4-BE49-F238E27FC236}">
                <a16:creationId xmlns:a16="http://schemas.microsoft.com/office/drawing/2014/main" id="{F6BE1903-C184-2F4B-A4B7-1EA19E4AC471}"/>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flipH="1">
            <a:off x="0" y="1436"/>
            <a:ext cx="3023866" cy="3112154"/>
          </a:xfrm>
          <a:prstGeom prst="rect">
            <a:avLst/>
          </a:prstGeom>
        </p:spPr>
      </p:pic>
      <p:pic>
        <p:nvPicPr>
          <p:cNvPr id="8" name="Picture 7">
            <a:extLst>
              <a:ext uri="{FF2B5EF4-FFF2-40B4-BE49-F238E27FC236}">
                <a16:creationId xmlns:a16="http://schemas.microsoft.com/office/drawing/2014/main" id="{683E02A2-B300-034F-AA05-A9C39893A0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pic>
        <p:nvPicPr>
          <p:cNvPr id="10" name="Picture 2">
            <a:extLst>
              <a:ext uri="{FF2B5EF4-FFF2-40B4-BE49-F238E27FC236}">
                <a16:creationId xmlns:a16="http://schemas.microsoft.com/office/drawing/2014/main" id="{F527613A-6C5C-684E-9BC0-3D7752F611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10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_and_content_image_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81B8A3-DEED-0C46-8830-E9531C503FFF}"/>
              </a:ext>
            </a:extLst>
          </p:cNvPr>
          <p:cNvSpPr>
            <a:spLocks noGrp="1"/>
          </p:cNvSpPr>
          <p:nvPr>
            <p:ph type="ftr" sz="quarter" idx="17"/>
          </p:nvPr>
        </p:nvSpPr>
        <p:spPr>
          <a:xfrm>
            <a:off x="2138182" y="6356351"/>
            <a:ext cx="9078457" cy="360000"/>
          </a:xfrm>
        </p:spPr>
        <p:txBody>
          <a:bodyPr/>
          <a:lstStyle/>
          <a:p>
            <a:r>
              <a:rPr lang="en-GB" altLang="ko-KR"/>
              <a:t>LYRASIS Leaders Forum | Challenges and Opportunities in Open-Source Software | Oct 19, 2021</a:t>
            </a:r>
            <a:endParaRPr lang="ko-KR" altLang="en-US" dirty="0"/>
          </a:p>
        </p:txBody>
      </p:sp>
      <p:sp>
        <p:nvSpPr>
          <p:cNvPr id="7" name="Title 6">
            <a:extLst>
              <a:ext uri="{FF2B5EF4-FFF2-40B4-BE49-F238E27FC236}">
                <a16:creationId xmlns:a16="http://schemas.microsoft.com/office/drawing/2014/main" id="{5371B642-A3A3-4245-9B05-EC4A9ED0C30C}"/>
              </a:ext>
            </a:extLst>
          </p:cNvPr>
          <p:cNvSpPr>
            <a:spLocks noGrp="1"/>
          </p:cNvSpPr>
          <p:nvPr>
            <p:ph type="title" hasCustomPrompt="1"/>
          </p:nvPr>
        </p:nvSpPr>
        <p:spPr>
          <a:xfrm>
            <a:off x="1177447" y="662957"/>
            <a:ext cx="10039193" cy="1289651"/>
          </a:xfrm>
        </p:spPr>
        <p:txBody>
          <a:bodyPr>
            <a:normAutofit/>
          </a:bodyPr>
          <a:lstStyle>
            <a:lvl1pPr>
              <a:defRPr sz="4000" b="1">
                <a:solidFill>
                  <a:schemeClr val="bg1"/>
                </a:solidFill>
              </a:defRPr>
            </a:lvl1pPr>
          </a:lstStyle>
          <a:p>
            <a:r>
              <a:rPr lang="en-GB" dirty="0"/>
              <a:t>CLICK TO EDIT MASTER TITLE STYLE</a:t>
            </a:r>
            <a:endParaRPr lang="en-GR" dirty="0"/>
          </a:p>
        </p:txBody>
      </p:sp>
      <p:sp>
        <p:nvSpPr>
          <p:cNvPr id="11" name="Text Placeholder 10">
            <a:extLst>
              <a:ext uri="{FF2B5EF4-FFF2-40B4-BE49-F238E27FC236}">
                <a16:creationId xmlns:a16="http://schemas.microsoft.com/office/drawing/2014/main" id="{1F7A88DF-AAAD-7B48-9B0D-503B5C067F9F}"/>
              </a:ext>
            </a:extLst>
          </p:cNvPr>
          <p:cNvSpPr>
            <a:spLocks noGrp="1"/>
          </p:cNvSpPr>
          <p:nvPr>
            <p:ph type="body" sz="quarter" idx="19"/>
          </p:nvPr>
        </p:nvSpPr>
        <p:spPr>
          <a:xfrm>
            <a:off x="1177447" y="1952609"/>
            <a:ext cx="10039193" cy="4140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31" name="슬라이드 번호 개체 틀 12">
            <a:extLst>
              <a:ext uri="{FF2B5EF4-FFF2-40B4-BE49-F238E27FC236}">
                <a16:creationId xmlns:a16="http://schemas.microsoft.com/office/drawing/2014/main" id="{9829469D-F4E9-E74D-8582-E14A1F5F5C36}"/>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dirty="0"/>
          </a:p>
        </p:txBody>
      </p:sp>
      <p:pic>
        <p:nvPicPr>
          <p:cNvPr id="8" name="Picture 7" descr="A picture containing text, clipart&#10;&#10;Description automatically generated">
            <a:extLst>
              <a:ext uri="{FF2B5EF4-FFF2-40B4-BE49-F238E27FC236}">
                <a16:creationId xmlns:a16="http://schemas.microsoft.com/office/drawing/2014/main" id="{DB4E3AC6-1CB2-1F47-BDC6-199C1355D8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822" y="6359888"/>
            <a:ext cx="1011724" cy="360000"/>
          </a:xfrm>
          <a:prstGeom prst="rect">
            <a:avLst/>
          </a:prstGeom>
        </p:spPr>
      </p:pic>
      <p:pic>
        <p:nvPicPr>
          <p:cNvPr id="9" name="Picture 2">
            <a:extLst>
              <a:ext uri="{FF2B5EF4-FFF2-40B4-BE49-F238E27FC236}">
                <a16:creationId xmlns:a16="http://schemas.microsoft.com/office/drawing/2014/main" id="{5D04949A-08AD-AF4C-805A-949526AA4AB9}"/>
              </a:ext>
            </a:extLst>
          </p:cNvPr>
          <p:cNvPicPr>
            <a:picLocks noChangeAspect="1" noChangeArrowheads="1"/>
          </p:cNvPicPr>
          <p:nvPr userDrawn="1"/>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830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_title_background">
    <p:bg>
      <p:bgRef idx="1002">
        <a:schemeClr val="bg1"/>
      </p:bgRef>
    </p:bg>
    <p:spTree>
      <p:nvGrpSpPr>
        <p:cNvPr id="1" name=""/>
        <p:cNvGrpSpPr/>
        <p:nvPr/>
      </p:nvGrpSpPr>
      <p:grpSpPr>
        <a:xfrm>
          <a:off x="0" y="0"/>
          <a:ext cx="0" cy="0"/>
          <a:chOff x="0" y="0"/>
          <a:chExt cx="0" cy="0"/>
        </a:xfrm>
      </p:grpSpPr>
      <p:sp>
        <p:nvSpPr>
          <p:cNvPr id="12" name="자유형 19">
            <a:extLst>
              <a:ext uri="{FF2B5EF4-FFF2-40B4-BE49-F238E27FC236}">
                <a16:creationId xmlns:a16="http://schemas.microsoft.com/office/drawing/2014/main" id="{AF1EC07F-F38D-834C-B3FE-A93EA6BC1A63}"/>
              </a:ext>
            </a:extLst>
          </p:cNvPr>
          <p:cNvSpPr/>
          <p:nvPr userDrawn="1"/>
        </p:nvSpPr>
        <p:spPr bwMode="auto">
          <a:xfrm>
            <a:off x="5955" y="5529768"/>
            <a:ext cx="2880428" cy="1328232"/>
          </a:xfrm>
          <a:custGeom>
            <a:avLst/>
            <a:gdLst>
              <a:gd name="connsiteX0" fmla="*/ 1440214 w 2880428"/>
              <a:gd name="connsiteY0" fmla="*/ 0 h 1328232"/>
              <a:gd name="connsiteX1" fmla="*/ 2878917 w 2880428"/>
              <a:gd name="connsiteY1" fmla="*/ 1298307 h 1328232"/>
              <a:gd name="connsiteX2" fmla="*/ 2880428 w 2880428"/>
              <a:gd name="connsiteY2" fmla="*/ 1328232 h 1328232"/>
              <a:gd name="connsiteX3" fmla="*/ 0 w 2880428"/>
              <a:gd name="connsiteY3" fmla="*/ 1328232 h 1328232"/>
              <a:gd name="connsiteX4" fmla="*/ 1511 w 2880428"/>
              <a:gd name="connsiteY4" fmla="*/ 1298307 h 1328232"/>
              <a:gd name="connsiteX5" fmla="*/ 1440214 w 2880428"/>
              <a:gd name="connsiteY5" fmla="*/ 0 h 132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428" h="1328232">
                <a:moveTo>
                  <a:pt x="1440214" y="0"/>
                </a:moveTo>
                <a:cubicBezTo>
                  <a:pt x="2188993" y="0"/>
                  <a:pt x="2804858" y="569067"/>
                  <a:pt x="2878917" y="1298307"/>
                </a:cubicBezTo>
                <a:lnTo>
                  <a:pt x="2880428" y="1328232"/>
                </a:lnTo>
                <a:lnTo>
                  <a:pt x="0" y="1328232"/>
                </a:lnTo>
                <a:lnTo>
                  <a:pt x="1511" y="1298307"/>
                </a:lnTo>
                <a:cubicBezTo>
                  <a:pt x="75570" y="569067"/>
                  <a:pt x="691436" y="0"/>
                  <a:pt x="1440214" y="0"/>
                </a:cubicBezTo>
                <a:close/>
              </a:path>
            </a:pathLst>
          </a:custGeom>
          <a:solidFill>
            <a:schemeClr val="tx2"/>
          </a:solidFill>
          <a:ln>
            <a:noFill/>
          </a:ln>
        </p:spPr>
        <p:txBody>
          <a:bodyPr vert="horz" wrap="square" lIns="91440" tIns="45720" rIns="91440" bIns="45720" numCol="1" rtlCol="0" anchor="t" anchorCtr="0" compatLnSpc="1">
            <a:prstTxWarp prst="textNoShape">
              <a:avLst/>
            </a:prstTxWarp>
          </a:bodyPr>
          <a:lstStyle/>
          <a:p>
            <a:pPr algn="ctr"/>
            <a:endParaRPr lang="ko-KR" altLang="en-US" dirty="0">
              <a:latin typeface="+mj-lt"/>
            </a:endParaRPr>
          </a:p>
        </p:txBody>
      </p:sp>
      <p:sp>
        <p:nvSpPr>
          <p:cNvPr id="10" name="그림 개체 틀 8"/>
          <p:cNvSpPr>
            <a:spLocks noGrp="1"/>
          </p:cNvSpPr>
          <p:nvPr>
            <p:ph type="pic" sz="quarter" idx="13"/>
          </p:nvPr>
        </p:nvSpPr>
        <p:spPr>
          <a:xfrm>
            <a:off x="3624093" y="1620252"/>
            <a:ext cx="4542762" cy="4539916"/>
          </a:xfrm>
          <a:prstGeom prst="ellipse">
            <a:avLst/>
          </a:prstGeom>
        </p:spPr>
        <p:txBody>
          <a:bodyPr/>
          <a:lstStyle/>
          <a:p>
            <a:endParaRPr lang="ko-KR" altLang="en-US"/>
          </a:p>
        </p:txBody>
      </p:sp>
      <p:sp>
        <p:nvSpPr>
          <p:cNvPr id="11" name="그림 개체 틀 8"/>
          <p:cNvSpPr>
            <a:spLocks noGrp="1"/>
          </p:cNvSpPr>
          <p:nvPr>
            <p:ph type="pic" sz="quarter" idx="14"/>
          </p:nvPr>
        </p:nvSpPr>
        <p:spPr>
          <a:xfrm>
            <a:off x="6136106" y="468096"/>
            <a:ext cx="2862432" cy="2860639"/>
          </a:xfrm>
          <a:prstGeom prst="ellipse">
            <a:avLst/>
          </a:prstGeom>
        </p:spPr>
        <p:txBody>
          <a:bodyPr/>
          <a:lstStyle/>
          <a:p>
            <a:endParaRPr lang="ko-KR" altLang="en-US"/>
          </a:p>
        </p:txBody>
      </p:sp>
      <p:pic>
        <p:nvPicPr>
          <p:cNvPr id="16" name="Picture 15" descr="A picture containing text, clipart&#10;&#10;Description automatically generated">
            <a:extLst>
              <a:ext uri="{FF2B5EF4-FFF2-40B4-BE49-F238E27FC236}">
                <a16:creationId xmlns:a16="http://schemas.microsoft.com/office/drawing/2014/main" id="{D050C606-139F-F94B-A05B-BEE0478328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822" y="6359888"/>
            <a:ext cx="1011724" cy="360000"/>
          </a:xfrm>
          <a:prstGeom prst="rect">
            <a:avLst/>
          </a:prstGeom>
        </p:spPr>
      </p:pic>
      <p:sp>
        <p:nvSpPr>
          <p:cNvPr id="2" name="Footer Placeholder 1">
            <a:extLst>
              <a:ext uri="{FF2B5EF4-FFF2-40B4-BE49-F238E27FC236}">
                <a16:creationId xmlns:a16="http://schemas.microsoft.com/office/drawing/2014/main" id="{B2F9E2EB-F8A1-2144-9643-C0EC4AC9555B}"/>
              </a:ext>
            </a:extLst>
          </p:cNvPr>
          <p:cNvSpPr>
            <a:spLocks noGrp="1"/>
          </p:cNvSpPr>
          <p:nvPr>
            <p:ph type="ftr" sz="quarter" idx="16"/>
          </p:nvPr>
        </p:nvSpPr>
        <p:spPr>
          <a:xfrm>
            <a:off x="2111140" y="6389904"/>
            <a:ext cx="9838038" cy="365125"/>
          </a:xfrm>
        </p:spPr>
        <p:txBody>
          <a:bodyPr/>
          <a:lstStyle/>
          <a:p>
            <a:r>
              <a:rPr lang="en-GB" altLang="ko-KR"/>
              <a:t>LYRASIS Leaders Forum | Challenges and Opportunities in Open-Source Software | Oct 19, 2021</a:t>
            </a:r>
            <a:endParaRPr lang="ko-KR" altLang="en-US" dirty="0"/>
          </a:p>
        </p:txBody>
      </p:sp>
      <p:sp>
        <p:nvSpPr>
          <p:cNvPr id="7" name="Title 6">
            <a:extLst>
              <a:ext uri="{FF2B5EF4-FFF2-40B4-BE49-F238E27FC236}">
                <a16:creationId xmlns:a16="http://schemas.microsoft.com/office/drawing/2014/main" id="{C58315CD-BB9F-7A47-BFCA-00E83F84DA22}"/>
              </a:ext>
            </a:extLst>
          </p:cNvPr>
          <p:cNvSpPr>
            <a:spLocks noGrp="1"/>
          </p:cNvSpPr>
          <p:nvPr>
            <p:ph type="title"/>
          </p:nvPr>
        </p:nvSpPr>
        <p:spPr>
          <a:xfrm>
            <a:off x="3182112" y="3120090"/>
            <a:ext cx="5547360" cy="2179942"/>
          </a:xfrm>
        </p:spPr>
        <p:txBody>
          <a:bodyPr/>
          <a:lstStyle>
            <a:lvl1pPr algn="ctr">
              <a:defRPr cap="all" baseline="0">
                <a:solidFill>
                  <a:schemeClr val="tx1"/>
                </a:solidFill>
              </a:defRPr>
            </a:lvl1pPr>
          </a:lstStyle>
          <a:p>
            <a:r>
              <a:rPr lang="en-GB" dirty="0"/>
              <a:t>Click to edit Master title style</a:t>
            </a:r>
            <a:endParaRPr lang="en-GR" dirty="0"/>
          </a:p>
        </p:txBody>
      </p:sp>
      <p:pic>
        <p:nvPicPr>
          <p:cNvPr id="9" name="Picture 8">
            <a:extLst>
              <a:ext uri="{FF2B5EF4-FFF2-40B4-BE49-F238E27FC236}">
                <a16:creationId xmlns:a16="http://schemas.microsoft.com/office/drawing/2014/main" id="{21BBF765-8629-CD4D-BA34-F529E28BA0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1001" y="-1049888"/>
            <a:ext cx="2900930" cy="2860639"/>
          </a:xfrm>
          <a:prstGeom prst="rect">
            <a:avLst/>
          </a:prstGeom>
        </p:spPr>
      </p:pic>
      <p:sp>
        <p:nvSpPr>
          <p:cNvPr id="17" name="슬라이드 번호 개체 틀 12">
            <a:extLst>
              <a:ext uri="{FF2B5EF4-FFF2-40B4-BE49-F238E27FC236}">
                <a16:creationId xmlns:a16="http://schemas.microsoft.com/office/drawing/2014/main" id="{2E70F0FD-E5E5-C04C-BA32-74A928D349A3}"/>
              </a:ext>
            </a:extLst>
          </p:cNvPr>
          <p:cNvSpPr>
            <a:spLocks noGrp="1"/>
          </p:cNvSpPr>
          <p:nvPr>
            <p:ph type="sldNum" sz="quarter" idx="17"/>
          </p:nvPr>
        </p:nvSpPr>
        <p:spPr>
          <a:xfrm>
            <a:off x="5699218" y="5967"/>
            <a:ext cx="396000" cy="784800"/>
          </a:xfr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tx1"/>
                </a:solidFill>
                <a:latin typeface="+mj-lt"/>
              </a:defRPr>
            </a:lvl1pPr>
          </a:lstStyle>
          <a:p>
            <a:fld id="{BB5D696C-7C4B-4748-AD7A-B30C297BC295}" type="slidenum">
              <a:rPr lang="ko-KR" altLang="en-US" smtClean="0"/>
              <a:pPr/>
              <a:t>‹#›</a:t>
            </a:fld>
            <a:endParaRPr lang="ko-KR" altLang="en-US" dirty="0"/>
          </a:p>
        </p:txBody>
      </p:sp>
      <p:pic>
        <p:nvPicPr>
          <p:cNvPr id="13" name="Picture 2">
            <a:extLst>
              <a:ext uri="{FF2B5EF4-FFF2-40B4-BE49-F238E27FC236}">
                <a16:creationId xmlns:a16="http://schemas.microsoft.com/office/drawing/2014/main" id="{B6E327FF-52A3-AC4D-9B97-394E22DA07FA}"/>
              </a:ext>
            </a:extLst>
          </p:cNvPr>
          <p:cNvPicPr>
            <a:picLocks noChangeAspect="1" noChangeArrowheads="1"/>
          </p:cNvPicPr>
          <p:nvPr userDrawn="1"/>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2206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images_panel">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50492E25-124A-9A4F-B669-F2AF125F3C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28" y="-24384"/>
            <a:ext cx="12403066" cy="6984000"/>
          </a:xfrm>
          <a:prstGeom prst="rect">
            <a:avLst/>
          </a:prstGeom>
        </p:spPr>
      </p:pic>
      <p:sp>
        <p:nvSpPr>
          <p:cNvPr id="25" name="자유형 32">
            <a:extLst>
              <a:ext uri="{FF2B5EF4-FFF2-40B4-BE49-F238E27FC236}">
                <a16:creationId xmlns:a16="http://schemas.microsoft.com/office/drawing/2014/main" id="{4E43130D-F603-6A4E-B430-8A72FABCADFB}"/>
              </a:ext>
            </a:extLst>
          </p:cNvPr>
          <p:cNvSpPr/>
          <p:nvPr userDrawn="1"/>
        </p:nvSpPr>
        <p:spPr bwMode="auto">
          <a:xfrm>
            <a:off x="3088443" y="1084306"/>
            <a:ext cx="9103557" cy="5172119"/>
          </a:xfrm>
          <a:custGeom>
            <a:avLst/>
            <a:gdLst>
              <a:gd name="connsiteX0" fmla="*/ 862037 w 9103557"/>
              <a:gd name="connsiteY0" fmla="*/ 0 h 5172119"/>
              <a:gd name="connsiteX1" fmla="*/ 9103557 w 9103557"/>
              <a:gd name="connsiteY1" fmla="*/ 0 h 5172119"/>
              <a:gd name="connsiteX2" fmla="*/ 9103557 w 9103557"/>
              <a:gd name="connsiteY2" fmla="*/ 5172119 h 5172119"/>
              <a:gd name="connsiteX3" fmla="*/ 862037 w 9103557"/>
              <a:gd name="connsiteY3" fmla="*/ 5172119 h 5172119"/>
              <a:gd name="connsiteX4" fmla="*/ 0 w 9103557"/>
              <a:gd name="connsiteY4" fmla="*/ 4310082 h 5172119"/>
              <a:gd name="connsiteX5" fmla="*/ 0 w 9103557"/>
              <a:gd name="connsiteY5" fmla="*/ 862037 h 5172119"/>
              <a:gd name="connsiteX6" fmla="*/ 862037 w 9103557"/>
              <a:gd name="connsiteY6" fmla="*/ 0 h 517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557" h="5172119">
                <a:moveTo>
                  <a:pt x="862037" y="0"/>
                </a:moveTo>
                <a:lnTo>
                  <a:pt x="9103557" y="0"/>
                </a:lnTo>
                <a:lnTo>
                  <a:pt x="9103557" y="5172119"/>
                </a:lnTo>
                <a:lnTo>
                  <a:pt x="862037" y="5172119"/>
                </a:lnTo>
                <a:cubicBezTo>
                  <a:pt x="385947" y="5172119"/>
                  <a:pt x="0" y="4786172"/>
                  <a:pt x="0" y="4310082"/>
                </a:cubicBezTo>
                <a:lnTo>
                  <a:pt x="0" y="862037"/>
                </a:lnTo>
                <a:cubicBezTo>
                  <a:pt x="0" y="385947"/>
                  <a:pt x="385947" y="0"/>
                  <a:pt x="862037" y="0"/>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cxnSp>
        <p:nvCxnSpPr>
          <p:cNvPr id="28" name="직선 연결선 8">
            <a:extLst>
              <a:ext uri="{FF2B5EF4-FFF2-40B4-BE49-F238E27FC236}">
                <a16:creationId xmlns:a16="http://schemas.microsoft.com/office/drawing/2014/main" id="{B57863DC-C940-F946-A621-061005A661FE}"/>
              </a:ext>
            </a:extLst>
          </p:cNvPr>
          <p:cNvCxnSpPr/>
          <p:nvPr userDrawn="1"/>
        </p:nvCxnSpPr>
        <p:spPr>
          <a:xfrm>
            <a:off x="6272029" y="1675027"/>
            <a:ext cx="0" cy="39906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그림 개체 틀 8"/>
          <p:cNvSpPr>
            <a:spLocks noGrp="1"/>
          </p:cNvSpPr>
          <p:nvPr>
            <p:ph type="pic" sz="quarter" idx="15"/>
          </p:nvPr>
        </p:nvSpPr>
        <p:spPr>
          <a:xfrm>
            <a:off x="3634951" y="1725963"/>
            <a:ext cx="2101769" cy="2100454"/>
          </a:xfrm>
          <a:prstGeom prst="ellipse">
            <a:avLst/>
          </a:prstGeom>
        </p:spPr>
        <p:txBody>
          <a:bodyPr/>
          <a:lstStyle/>
          <a:p>
            <a:endParaRPr lang="ko-KR" altLang="en-US"/>
          </a:p>
        </p:txBody>
      </p:sp>
      <p:sp>
        <p:nvSpPr>
          <p:cNvPr id="14" name="그림 개체 틀 8"/>
          <p:cNvSpPr>
            <a:spLocks noGrp="1"/>
          </p:cNvSpPr>
          <p:nvPr>
            <p:ph type="pic" sz="quarter" idx="16"/>
          </p:nvPr>
        </p:nvSpPr>
        <p:spPr>
          <a:xfrm>
            <a:off x="6715580" y="1725963"/>
            <a:ext cx="2101769" cy="2100454"/>
          </a:xfrm>
          <a:prstGeom prst="ellipse">
            <a:avLst/>
          </a:prstGeom>
        </p:spPr>
        <p:txBody>
          <a:bodyPr/>
          <a:lstStyle/>
          <a:p>
            <a:endParaRPr lang="ko-KR" altLang="en-US"/>
          </a:p>
        </p:txBody>
      </p:sp>
      <p:sp>
        <p:nvSpPr>
          <p:cNvPr id="15" name="그림 개체 틀 8"/>
          <p:cNvSpPr>
            <a:spLocks noGrp="1"/>
          </p:cNvSpPr>
          <p:nvPr>
            <p:ph type="pic" sz="quarter" idx="17"/>
          </p:nvPr>
        </p:nvSpPr>
        <p:spPr>
          <a:xfrm>
            <a:off x="9790354" y="1725963"/>
            <a:ext cx="2101769" cy="2100454"/>
          </a:xfrm>
          <a:prstGeom prst="ellipse">
            <a:avLst/>
          </a:prstGeom>
        </p:spPr>
        <p:txBody>
          <a:bodyPr/>
          <a:lstStyle/>
          <a:p>
            <a:endParaRPr lang="ko-KR" altLang="en-US"/>
          </a:p>
        </p:txBody>
      </p:sp>
      <p:sp>
        <p:nvSpPr>
          <p:cNvPr id="7" name="Title 6">
            <a:extLst>
              <a:ext uri="{FF2B5EF4-FFF2-40B4-BE49-F238E27FC236}">
                <a16:creationId xmlns:a16="http://schemas.microsoft.com/office/drawing/2014/main" id="{A3BBE797-7784-D741-9261-70803E6E0E85}"/>
              </a:ext>
            </a:extLst>
          </p:cNvPr>
          <p:cNvSpPr>
            <a:spLocks noGrp="1"/>
          </p:cNvSpPr>
          <p:nvPr>
            <p:ph type="title"/>
          </p:nvPr>
        </p:nvSpPr>
        <p:spPr>
          <a:xfrm>
            <a:off x="358409" y="1103389"/>
            <a:ext cx="2490212" cy="2151875"/>
          </a:xfrm>
        </p:spPr>
        <p:txBody>
          <a:bodyPr anchor="b">
            <a:normAutofit/>
          </a:bodyPr>
          <a:lstStyle>
            <a:lvl1pPr>
              <a:defRPr sz="3600" cap="all" baseline="0">
                <a:solidFill>
                  <a:schemeClr val="tx1"/>
                </a:solidFill>
              </a:defRPr>
            </a:lvl1pPr>
          </a:lstStyle>
          <a:p>
            <a:r>
              <a:rPr lang="en-GB"/>
              <a:t>Click to edit Master title style</a:t>
            </a:r>
            <a:endParaRPr lang="en-GR"/>
          </a:p>
        </p:txBody>
      </p:sp>
      <p:sp>
        <p:nvSpPr>
          <p:cNvPr id="33" name="Text Placeholder 32">
            <a:extLst>
              <a:ext uri="{FF2B5EF4-FFF2-40B4-BE49-F238E27FC236}">
                <a16:creationId xmlns:a16="http://schemas.microsoft.com/office/drawing/2014/main" id="{02615421-31E3-D445-854E-302773A7CFB5}"/>
              </a:ext>
            </a:extLst>
          </p:cNvPr>
          <p:cNvSpPr>
            <a:spLocks noGrp="1"/>
          </p:cNvSpPr>
          <p:nvPr>
            <p:ph type="body" sz="quarter" idx="18"/>
          </p:nvPr>
        </p:nvSpPr>
        <p:spPr>
          <a:xfrm>
            <a:off x="358408" y="3429000"/>
            <a:ext cx="2507029" cy="2520950"/>
          </a:xfrm>
        </p:spPr>
        <p:txBody>
          <a:bodyPr>
            <a:normAutofit/>
          </a:bodyPr>
          <a:lstStyle>
            <a:lvl1pPr marL="0" indent="0">
              <a:buNone/>
              <a:defRPr sz="1800">
                <a:solidFill>
                  <a:schemeClr val="tx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GB" dirty="0"/>
              <a:t>Click to edit Master text styles</a:t>
            </a:r>
          </a:p>
        </p:txBody>
      </p:sp>
      <p:sp>
        <p:nvSpPr>
          <p:cNvPr id="36" name="슬라이드 번호 개체 틀 12">
            <a:extLst>
              <a:ext uri="{FF2B5EF4-FFF2-40B4-BE49-F238E27FC236}">
                <a16:creationId xmlns:a16="http://schemas.microsoft.com/office/drawing/2014/main" id="{449DCE1B-8EE1-2F48-AECA-53FE116EF532}"/>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dirty="0"/>
          </a:p>
        </p:txBody>
      </p:sp>
      <p:sp>
        <p:nvSpPr>
          <p:cNvPr id="37" name="Footer Placeholder 1">
            <a:extLst>
              <a:ext uri="{FF2B5EF4-FFF2-40B4-BE49-F238E27FC236}">
                <a16:creationId xmlns:a16="http://schemas.microsoft.com/office/drawing/2014/main" id="{E0115A98-F4A8-4B4E-A5B6-7C07494BB825}"/>
              </a:ext>
            </a:extLst>
          </p:cNvPr>
          <p:cNvSpPr>
            <a:spLocks noGrp="1"/>
          </p:cNvSpPr>
          <p:nvPr>
            <p:ph type="ftr" sz="quarter" idx="21"/>
          </p:nvPr>
        </p:nvSpPr>
        <p:spPr>
          <a:xfrm>
            <a:off x="2111140" y="6389904"/>
            <a:ext cx="9838038" cy="365125"/>
          </a:xfrm>
        </p:spPr>
        <p:txBody>
          <a:bodyPr/>
          <a:lstStyle/>
          <a:p>
            <a:r>
              <a:rPr lang="en-GB" altLang="ko-KR"/>
              <a:t>LYRASIS Leaders Forum | Challenges and Opportunities in Open-Source Software | Oct 19, 2021</a:t>
            </a:r>
            <a:endParaRPr lang="ko-KR" altLang="en-US" dirty="0"/>
          </a:p>
        </p:txBody>
      </p:sp>
      <p:sp>
        <p:nvSpPr>
          <p:cNvPr id="39" name="Text Placeholder 38">
            <a:extLst>
              <a:ext uri="{FF2B5EF4-FFF2-40B4-BE49-F238E27FC236}">
                <a16:creationId xmlns:a16="http://schemas.microsoft.com/office/drawing/2014/main" id="{E2668AA3-3302-AB4D-B6B7-3B1ADCCA071D}"/>
              </a:ext>
            </a:extLst>
          </p:cNvPr>
          <p:cNvSpPr>
            <a:spLocks noGrp="1"/>
          </p:cNvSpPr>
          <p:nvPr>
            <p:ph type="body" sz="quarter" idx="22" hasCustomPrompt="1"/>
          </p:nvPr>
        </p:nvSpPr>
        <p:spPr>
          <a:xfrm>
            <a:off x="3962400" y="4008438"/>
            <a:ext cx="1341438" cy="403225"/>
          </a:xfrm>
        </p:spPr>
        <p:txBody>
          <a:bodyPr>
            <a:normAutofit/>
          </a:bodyPr>
          <a:lstStyle>
            <a:lvl1pPr marL="0" indent="0" algn="ctr">
              <a:buNone/>
              <a:defRPr sz="1800" baseline="0">
                <a:solidFill>
                  <a:schemeClr val="bg1"/>
                </a:solidFill>
                <a:latin typeface="+mj-lt"/>
              </a:defRPr>
            </a:lvl1pPr>
          </a:lstStyle>
          <a:p>
            <a:pPr lvl="0"/>
            <a:r>
              <a:rPr lang="en-GB" dirty="0"/>
              <a:t>Text01</a:t>
            </a:r>
          </a:p>
        </p:txBody>
      </p:sp>
      <p:sp>
        <p:nvSpPr>
          <p:cNvPr id="41" name="Text Placeholder 40">
            <a:extLst>
              <a:ext uri="{FF2B5EF4-FFF2-40B4-BE49-F238E27FC236}">
                <a16:creationId xmlns:a16="http://schemas.microsoft.com/office/drawing/2014/main" id="{906A256F-9582-6A4C-9F3F-A281097D35BD}"/>
              </a:ext>
            </a:extLst>
          </p:cNvPr>
          <p:cNvSpPr>
            <a:spLocks noGrp="1"/>
          </p:cNvSpPr>
          <p:nvPr>
            <p:ph type="body" sz="quarter" idx="23"/>
          </p:nvPr>
        </p:nvSpPr>
        <p:spPr>
          <a:xfrm>
            <a:off x="3681984" y="4593684"/>
            <a:ext cx="1985130" cy="1180009"/>
          </a:xfrm>
        </p:spPr>
        <p:txBody>
          <a:bodyPr>
            <a:normAutofit/>
          </a:bodyPr>
          <a:lstStyle>
            <a:lvl1pPr marL="0" indent="0">
              <a:buNone/>
              <a:defRPr sz="1400">
                <a:solidFill>
                  <a:schemeClr val="bg1"/>
                </a:solidFill>
                <a:latin typeface="+mj-lt"/>
              </a:defRPr>
            </a:lvl1pPr>
          </a:lstStyle>
          <a:p>
            <a:pPr lvl="0"/>
            <a:r>
              <a:rPr lang="en-GB" dirty="0"/>
              <a:t>Click to edit</a:t>
            </a:r>
            <a:endParaRPr lang="en-GR" dirty="0"/>
          </a:p>
        </p:txBody>
      </p:sp>
      <p:sp>
        <p:nvSpPr>
          <p:cNvPr id="42" name="Text Placeholder 38">
            <a:extLst>
              <a:ext uri="{FF2B5EF4-FFF2-40B4-BE49-F238E27FC236}">
                <a16:creationId xmlns:a16="http://schemas.microsoft.com/office/drawing/2014/main" id="{AACB43EE-3078-8545-ABB4-B8E957648E84}"/>
              </a:ext>
            </a:extLst>
          </p:cNvPr>
          <p:cNvSpPr>
            <a:spLocks noGrp="1"/>
          </p:cNvSpPr>
          <p:nvPr>
            <p:ph type="body" sz="quarter" idx="24" hasCustomPrompt="1"/>
          </p:nvPr>
        </p:nvSpPr>
        <p:spPr>
          <a:xfrm>
            <a:off x="7038627" y="4008438"/>
            <a:ext cx="1341438" cy="403225"/>
          </a:xfrm>
        </p:spPr>
        <p:txBody>
          <a:bodyPr>
            <a:normAutofit/>
          </a:bodyPr>
          <a:lstStyle>
            <a:lvl1pPr marL="0" indent="0" algn="ctr">
              <a:buNone/>
              <a:defRPr sz="1800" baseline="0">
                <a:solidFill>
                  <a:schemeClr val="bg1"/>
                </a:solidFill>
                <a:latin typeface="+mj-lt"/>
              </a:defRPr>
            </a:lvl1pPr>
          </a:lstStyle>
          <a:p>
            <a:pPr lvl="0"/>
            <a:r>
              <a:rPr lang="en-GB" dirty="0"/>
              <a:t>Text01</a:t>
            </a:r>
          </a:p>
        </p:txBody>
      </p:sp>
      <p:sp>
        <p:nvSpPr>
          <p:cNvPr id="43" name="Text Placeholder 40">
            <a:extLst>
              <a:ext uri="{FF2B5EF4-FFF2-40B4-BE49-F238E27FC236}">
                <a16:creationId xmlns:a16="http://schemas.microsoft.com/office/drawing/2014/main" id="{9B85BC0F-9A67-B544-A8D8-CC36B699740A}"/>
              </a:ext>
            </a:extLst>
          </p:cNvPr>
          <p:cNvSpPr>
            <a:spLocks noGrp="1"/>
          </p:cNvSpPr>
          <p:nvPr>
            <p:ph type="body" sz="quarter" idx="25"/>
          </p:nvPr>
        </p:nvSpPr>
        <p:spPr>
          <a:xfrm>
            <a:off x="6758211" y="4593684"/>
            <a:ext cx="1985130" cy="1180009"/>
          </a:xfrm>
        </p:spPr>
        <p:txBody>
          <a:bodyPr>
            <a:normAutofit/>
          </a:bodyPr>
          <a:lstStyle>
            <a:lvl1pPr marL="0" indent="0">
              <a:buNone/>
              <a:defRPr sz="1400">
                <a:solidFill>
                  <a:schemeClr val="bg1"/>
                </a:solidFill>
                <a:latin typeface="+mj-lt"/>
              </a:defRPr>
            </a:lvl1pPr>
          </a:lstStyle>
          <a:p>
            <a:pPr lvl="0"/>
            <a:r>
              <a:rPr lang="en-GB" dirty="0"/>
              <a:t>Click to edit</a:t>
            </a:r>
            <a:endParaRPr lang="en-GR" dirty="0"/>
          </a:p>
        </p:txBody>
      </p:sp>
      <p:sp>
        <p:nvSpPr>
          <p:cNvPr id="44" name="Text Placeholder 38">
            <a:extLst>
              <a:ext uri="{FF2B5EF4-FFF2-40B4-BE49-F238E27FC236}">
                <a16:creationId xmlns:a16="http://schemas.microsoft.com/office/drawing/2014/main" id="{F837E1AA-8CC0-224E-AFB5-32B878228589}"/>
              </a:ext>
            </a:extLst>
          </p:cNvPr>
          <p:cNvSpPr>
            <a:spLocks noGrp="1"/>
          </p:cNvSpPr>
          <p:nvPr>
            <p:ph type="body" sz="quarter" idx="26" hasCustomPrompt="1"/>
          </p:nvPr>
        </p:nvSpPr>
        <p:spPr>
          <a:xfrm>
            <a:off x="10164947" y="4008438"/>
            <a:ext cx="1341438" cy="403225"/>
          </a:xfrm>
        </p:spPr>
        <p:txBody>
          <a:bodyPr>
            <a:normAutofit/>
          </a:bodyPr>
          <a:lstStyle>
            <a:lvl1pPr marL="0" indent="0" algn="ctr">
              <a:buNone/>
              <a:defRPr sz="1800" baseline="0">
                <a:solidFill>
                  <a:schemeClr val="bg1"/>
                </a:solidFill>
                <a:latin typeface="+mj-lt"/>
              </a:defRPr>
            </a:lvl1pPr>
          </a:lstStyle>
          <a:p>
            <a:pPr lvl="0"/>
            <a:r>
              <a:rPr lang="en-GB" dirty="0"/>
              <a:t>Text01</a:t>
            </a:r>
          </a:p>
        </p:txBody>
      </p:sp>
      <p:sp>
        <p:nvSpPr>
          <p:cNvPr id="45" name="Text Placeholder 40">
            <a:extLst>
              <a:ext uri="{FF2B5EF4-FFF2-40B4-BE49-F238E27FC236}">
                <a16:creationId xmlns:a16="http://schemas.microsoft.com/office/drawing/2014/main" id="{5C55AB3B-54F0-6545-9850-B087EF03081A}"/>
              </a:ext>
            </a:extLst>
          </p:cNvPr>
          <p:cNvSpPr>
            <a:spLocks noGrp="1"/>
          </p:cNvSpPr>
          <p:nvPr>
            <p:ph type="body" sz="quarter" idx="27"/>
          </p:nvPr>
        </p:nvSpPr>
        <p:spPr>
          <a:xfrm>
            <a:off x="9884531" y="4593684"/>
            <a:ext cx="1985130" cy="1180009"/>
          </a:xfrm>
        </p:spPr>
        <p:txBody>
          <a:bodyPr>
            <a:normAutofit/>
          </a:bodyPr>
          <a:lstStyle>
            <a:lvl1pPr marL="0" indent="0">
              <a:buNone/>
              <a:defRPr sz="1400">
                <a:solidFill>
                  <a:schemeClr val="bg1"/>
                </a:solidFill>
                <a:latin typeface="+mj-lt"/>
              </a:defRPr>
            </a:lvl1pPr>
          </a:lstStyle>
          <a:p>
            <a:pPr lvl="0"/>
            <a:r>
              <a:rPr lang="en-GB" dirty="0"/>
              <a:t>Click to edit</a:t>
            </a:r>
            <a:endParaRPr lang="en-GR" dirty="0"/>
          </a:p>
        </p:txBody>
      </p:sp>
      <p:cxnSp>
        <p:nvCxnSpPr>
          <p:cNvPr id="46" name="직선 연결선 8">
            <a:extLst>
              <a:ext uri="{FF2B5EF4-FFF2-40B4-BE49-F238E27FC236}">
                <a16:creationId xmlns:a16="http://schemas.microsoft.com/office/drawing/2014/main" id="{AA3DF89C-F4DA-0542-B70B-9B3854A06476}"/>
              </a:ext>
            </a:extLst>
          </p:cNvPr>
          <p:cNvCxnSpPr/>
          <p:nvPr userDrawn="1"/>
        </p:nvCxnSpPr>
        <p:spPr>
          <a:xfrm>
            <a:off x="9338317" y="1656739"/>
            <a:ext cx="0" cy="39906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F388A5B-52E6-C042-AC92-B3C586FF61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8" y="6354763"/>
            <a:ext cx="1008548" cy="360000"/>
          </a:xfrm>
          <a:prstGeom prst="rect">
            <a:avLst/>
          </a:prstGeom>
        </p:spPr>
      </p:pic>
      <p:pic>
        <p:nvPicPr>
          <p:cNvPr id="20" name="Picture 2">
            <a:extLst>
              <a:ext uri="{FF2B5EF4-FFF2-40B4-BE49-F238E27FC236}">
                <a16:creationId xmlns:a16="http://schemas.microsoft.com/office/drawing/2014/main" id="{69EAEF30-F2BA-3249-A538-3F9FDE7FAFD1}"/>
              </a:ext>
            </a:extLst>
          </p:cNvPr>
          <p:cNvPicPr>
            <a:picLocks noChangeAspect="1" noChangeArrowheads="1"/>
          </p:cNvPicPr>
          <p:nvPr userDrawn="1"/>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9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image_plu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D92268-3EE3-164E-98A0-006F6F9416BF}"/>
              </a:ext>
            </a:extLst>
          </p:cNvPr>
          <p:cNvSpPr>
            <a:spLocks noGrp="1"/>
          </p:cNvSpPr>
          <p:nvPr>
            <p:ph type="ftr" sz="quarter" idx="16"/>
          </p:nvPr>
        </p:nvSpPr>
        <p:spPr>
          <a:xfrm>
            <a:off x="2197656" y="6356351"/>
            <a:ext cx="9088181" cy="346412"/>
          </a:xfrm>
        </p:spPr>
        <p:txBody>
          <a:bodyPr/>
          <a:lstStyle/>
          <a:p>
            <a:r>
              <a:rPr lang="en-GB" altLang="ko-KR"/>
              <a:t>LYRASIS Leaders Forum | Challenges and Opportunities in Open-Source Software | Oct 19, 2021</a:t>
            </a:r>
            <a:endParaRPr lang="ko-KR" altLang="en-US" dirty="0"/>
          </a:p>
        </p:txBody>
      </p:sp>
      <p:sp>
        <p:nvSpPr>
          <p:cNvPr id="54" name="Freeform 53">
            <a:extLst>
              <a:ext uri="{FF2B5EF4-FFF2-40B4-BE49-F238E27FC236}">
                <a16:creationId xmlns:a16="http://schemas.microsoft.com/office/drawing/2014/main" id="{7A9A3D65-F279-8E44-9C94-E2755D04E7DF}"/>
              </a:ext>
            </a:extLst>
          </p:cNvPr>
          <p:cNvSpPr/>
          <p:nvPr userDrawn="1"/>
        </p:nvSpPr>
        <p:spPr bwMode="auto">
          <a:xfrm>
            <a:off x="7196688" y="1322641"/>
            <a:ext cx="4089150" cy="4089150"/>
          </a:xfrm>
          <a:custGeom>
            <a:avLst/>
            <a:gdLst>
              <a:gd name="connsiteX0" fmla="*/ 407621 w 4089150"/>
              <a:gd name="connsiteY0" fmla="*/ 823284 h 4089150"/>
              <a:gd name="connsiteX1" fmla="*/ 583453 w 4089150"/>
              <a:gd name="connsiteY1" fmla="*/ 948293 h 4089150"/>
              <a:gd name="connsiteX2" fmla="*/ 1153894 w 4089150"/>
              <a:gd name="connsiteY2" fmla="*/ 2157888 h 4089150"/>
              <a:gd name="connsiteX3" fmla="*/ 667861 w 4089150"/>
              <a:gd name="connsiteY3" fmla="*/ 3292586 h 4089150"/>
              <a:gd name="connsiteX4" fmla="*/ 526474 w 4089150"/>
              <a:gd name="connsiteY4" fmla="*/ 3410683 h 4089150"/>
              <a:gd name="connsiteX5" fmla="*/ 466882 w 4089150"/>
              <a:gd name="connsiteY5" fmla="*/ 3345115 h 4089150"/>
              <a:gd name="connsiteX6" fmla="*/ 0 w 4089150"/>
              <a:gd name="connsiteY6" fmla="*/ 2044575 h 4089150"/>
              <a:gd name="connsiteX7" fmla="*/ 349181 w 4089150"/>
              <a:gd name="connsiteY7" fmla="*/ 901434 h 4089150"/>
              <a:gd name="connsiteX8" fmla="*/ 2044575 w 4089150"/>
              <a:gd name="connsiteY8" fmla="*/ 0 h 4089150"/>
              <a:gd name="connsiteX9" fmla="*/ 4089150 w 4089150"/>
              <a:gd name="connsiteY9" fmla="*/ 2044575 h 4089150"/>
              <a:gd name="connsiteX10" fmla="*/ 2044575 w 4089150"/>
              <a:gd name="connsiteY10" fmla="*/ 4089150 h 4089150"/>
              <a:gd name="connsiteX11" fmla="*/ 1956836 w 4089150"/>
              <a:gd name="connsiteY11" fmla="*/ 4084720 h 4089150"/>
              <a:gd name="connsiteX12" fmla="*/ 1956836 w 4089150"/>
              <a:gd name="connsiteY12" fmla="*/ 3698599 h 4089150"/>
              <a:gd name="connsiteX13" fmla="*/ 1988728 w 4089150"/>
              <a:gd name="connsiteY13" fmla="*/ 3700209 h 4089150"/>
              <a:gd name="connsiteX14" fmla="*/ 3646078 w 4089150"/>
              <a:gd name="connsiteY14" fmla="*/ 2042859 h 4089150"/>
              <a:gd name="connsiteX15" fmla="*/ 1988728 w 4089150"/>
              <a:gd name="connsiteY15" fmla="*/ 385509 h 4089150"/>
              <a:gd name="connsiteX16" fmla="*/ 1956836 w 4089150"/>
              <a:gd name="connsiteY16" fmla="*/ 387120 h 4089150"/>
              <a:gd name="connsiteX17" fmla="*/ 1956836 w 4089150"/>
              <a:gd name="connsiteY17" fmla="*/ 4431 h 4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9150" h="4089150">
                <a:moveTo>
                  <a:pt x="407621" y="823284"/>
                </a:moveTo>
                <a:lnTo>
                  <a:pt x="583453" y="948293"/>
                </a:lnTo>
                <a:cubicBezTo>
                  <a:pt x="931836" y="1235804"/>
                  <a:pt x="1153894" y="1670914"/>
                  <a:pt x="1153894" y="2157888"/>
                </a:cubicBezTo>
                <a:cubicBezTo>
                  <a:pt x="1153894" y="2604281"/>
                  <a:pt x="967304" y="3007094"/>
                  <a:pt x="667861" y="3292586"/>
                </a:cubicBezTo>
                <a:lnTo>
                  <a:pt x="526474" y="3410683"/>
                </a:lnTo>
                <a:lnTo>
                  <a:pt x="466882" y="3345115"/>
                </a:lnTo>
                <a:cubicBezTo>
                  <a:pt x="175211" y="2991692"/>
                  <a:pt x="0" y="2538595"/>
                  <a:pt x="0" y="2044575"/>
                </a:cubicBezTo>
                <a:cubicBezTo>
                  <a:pt x="0" y="1621130"/>
                  <a:pt x="128727" y="1227750"/>
                  <a:pt x="349181" y="901434"/>
                </a:cubicBezTo>
                <a:close/>
                <a:moveTo>
                  <a:pt x="2044575" y="0"/>
                </a:moveTo>
                <a:cubicBezTo>
                  <a:pt x="3173763" y="0"/>
                  <a:pt x="4089150" y="915387"/>
                  <a:pt x="4089150" y="2044575"/>
                </a:cubicBezTo>
                <a:cubicBezTo>
                  <a:pt x="4089150" y="3173763"/>
                  <a:pt x="3173763" y="4089150"/>
                  <a:pt x="2044575" y="4089150"/>
                </a:cubicBezTo>
                <a:lnTo>
                  <a:pt x="1956836" y="4084720"/>
                </a:lnTo>
                <a:lnTo>
                  <a:pt x="1956836" y="3698599"/>
                </a:lnTo>
                <a:lnTo>
                  <a:pt x="1988728" y="3700209"/>
                </a:lnTo>
                <a:cubicBezTo>
                  <a:pt x="2904057" y="3700209"/>
                  <a:pt x="3646078" y="2958188"/>
                  <a:pt x="3646078" y="2042859"/>
                </a:cubicBezTo>
                <a:cubicBezTo>
                  <a:pt x="3646078" y="1127530"/>
                  <a:pt x="2904057" y="385509"/>
                  <a:pt x="1988728" y="385509"/>
                </a:cubicBezTo>
                <a:lnTo>
                  <a:pt x="1956836" y="387120"/>
                </a:lnTo>
                <a:lnTo>
                  <a:pt x="1956836" y="4431"/>
                </a:lnTo>
                <a:close/>
              </a:path>
            </a:pathLst>
          </a:custGeom>
          <a:solidFill>
            <a:schemeClr val="bg2"/>
          </a:solidFill>
          <a:ln>
            <a:noFill/>
          </a:ln>
        </p:spPr>
        <p:txBody>
          <a:bodyPr vert="horz" wrap="square" lIns="91440" tIns="45720" rIns="91440" bIns="45720" numCol="1" rtlCol="0" anchor="t" anchorCtr="0" compatLnSpc="1">
            <a:prstTxWarp prst="textNoShape">
              <a:avLst/>
            </a:prstTxWarp>
            <a:noAutofit/>
          </a:bodyPr>
          <a:lstStyle/>
          <a:p>
            <a:pPr algn="ctr"/>
            <a:endParaRPr lang="ko-KR" altLang="en-US"/>
          </a:p>
        </p:txBody>
      </p:sp>
      <p:sp>
        <p:nvSpPr>
          <p:cNvPr id="10" name="자유형 17">
            <a:extLst>
              <a:ext uri="{FF2B5EF4-FFF2-40B4-BE49-F238E27FC236}">
                <a16:creationId xmlns:a16="http://schemas.microsoft.com/office/drawing/2014/main" id="{93E54A54-93AE-D741-84E7-C429DC13E169}"/>
              </a:ext>
            </a:extLst>
          </p:cNvPr>
          <p:cNvSpPr/>
          <p:nvPr userDrawn="1"/>
        </p:nvSpPr>
        <p:spPr bwMode="auto">
          <a:xfrm>
            <a:off x="981960" y="0"/>
            <a:ext cx="2557992" cy="1912983"/>
          </a:xfrm>
          <a:custGeom>
            <a:avLst/>
            <a:gdLst>
              <a:gd name="connsiteX0" fmla="*/ 174406 w 2557992"/>
              <a:gd name="connsiteY0" fmla="*/ 0 h 1912983"/>
              <a:gd name="connsiteX1" fmla="*/ 2383586 w 2557992"/>
              <a:gd name="connsiteY1" fmla="*/ 0 h 1912983"/>
              <a:gd name="connsiteX2" fmla="*/ 2457482 w 2557992"/>
              <a:gd name="connsiteY2" fmla="*/ 136144 h 1912983"/>
              <a:gd name="connsiteX3" fmla="*/ 2557992 w 2557992"/>
              <a:gd name="connsiteY3" fmla="*/ 633987 h 1912983"/>
              <a:gd name="connsiteX4" fmla="*/ 1278996 w 2557992"/>
              <a:gd name="connsiteY4" fmla="*/ 1912983 h 1912983"/>
              <a:gd name="connsiteX5" fmla="*/ 0 w 2557992"/>
              <a:gd name="connsiteY5" fmla="*/ 633987 h 1912983"/>
              <a:gd name="connsiteX6" fmla="*/ 100510 w 2557992"/>
              <a:gd name="connsiteY6" fmla="*/ 136144 h 191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992" h="1912983">
                <a:moveTo>
                  <a:pt x="174406" y="0"/>
                </a:moveTo>
                <a:lnTo>
                  <a:pt x="2383586" y="0"/>
                </a:lnTo>
                <a:lnTo>
                  <a:pt x="2457482" y="136144"/>
                </a:lnTo>
                <a:cubicBezTo>
                  <a:pt x="2522203" y="289161"/>
                  <a:pt x="2557992" y="457395"/>
                  <a:pt x="2557992" y="633987"/>
                </a:cubicBezTo>
                <a:cubicBezTo>
                  <a:pt x="2557992" y="1340357"/>
                  <a:pt x="1985366" y="1912983"/>
                  <a:pt x="1278996" y="1912983"/>
                </a:cubicBezTo>
                <a:cubicBezTo>
                  <a:pt x="572626" y="1912983"/>
                  <a:pt x="0" y="1340357"/>
                  <a:pt x="0" y="633987"/>
                </a:cubicBezTo>
                <a:cubicBezTo>
                  <a:pt x="0" y="457395"/>
                  <a:pt x="35789" y="289161"/>
                  <a:pt x="100510" y="136144"/>
                </a:cubicBezTo>
                <a:close/>
              </a:path>
            </a:pathLst>
          </a:custGeom>
          <a:solidFill>
            <a:schemeClr val="tx2"/>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sp>
        <p:nvSpPr>
          <p:cNvPr id="12" name="슬라이드 번호 개체 틀 12">
            <a:extLst>
              <a:ext uri="{FF2B5EF4-FFF2-40B4-BE49-F238E27FC236}">
                <a16:creationId xmlns:a16="http://schemas.microsoft.com/office/drawing/2014/main" id="{6B112C95-A11D-AD4D-A7B2-9E6804B858B0}"/>
              </a:ext>
            </a:extLst>
          </p:cNvPr>
          <p:cNvSpPr txBox="1">
            <a:spLocks/>
          </p:cNvSpPr>
          <p:nvPr userDrawn="1"/>
        </p:nvSpPr>
        <p:spPr>
          <a:xfrm>
            <a:off x="5898000" y="-7215"/>
            <a:ext cx="396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mtClean="0"/>
              <a:pPr/>
              <a:t>‹#›</a:t>
            </a:fld>
            <a:endParaRPr lang="ko-KR" altLang="en-US" dirty="0"/>
          </a:p>
        </p:txBody>
      </p:sp>
      <p:sp>
        <p:nvSpPr>
          <p:cNvPr id="45" name="타원 14">
            <a:extLst>
              <a:ext uri="{FF2B5EF4-FFF2-40B4-BE49-F238E27FC236}">
                <a16:creationId xmlns:a16="http://schemas.microsoft.com/office/drawing/2014/main" id="{E9DBAEA5-86D3-1C48-A23F-DFEC2033F2D5}"/>
              </a:ext>
            </a:extLst>
          </p:cNvPr>
          <p:cNvSpPr/>
          <p:nvPr userDrawn="1"/>
        </p:nvSpPr>
        <p:spPr bwMode="auto">
          <a:xfrm>
            <a:off x="5215489" y="1912983"/>
            <a:ext cx="3135094" cy="3135094"/>
          </a:xfrm>
          <a:prstGeom prst="ellipse">
            <a:avLst/>
          </a:prstGeom>
          <a:solidFill>
            <a:schemeClr val="bg2"/>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sp>
        <p:nvSpPr>
          <p:cNvPr id="55" name="Picture Placeholder 54">
            <a:extLst>
              <a:ext uri="{FF2B5EF4-FFF2-40B4-BE49-F238E27FC236}">
                <a16:creationId xmlns:a16="http://schemas.microsoft.com/office/drawing/2014/main" id="{1DF56E54-7992-824D-82AE-B2C8728E3F9F}"/>
              </a:ext>
            </a:extLst>
          </p:cNvPr>
          <p:cNvSpPr>
            <a:spLocks noGrp="1"/>
          </p:cNvSpPr>
          <p:nvPr>
            <p:ph type="pic" sz="quarter" idx="15"/>
          </p:nvPr>
        </p:nvSpPr>
        <p:spPr>
          <a:xfrm>
            <a:off x="7258621" y="1163638"/>
            <a:ext cx="3584146" cy="4403726"/>
          </a:xfrm>
          <a:custGeom>
            <a:avLst/>
            <a:gdLst>
              <a:gd name="connsiteX0" fmla="*/ 1715517 w 3584146"/>
              <a:gd name="connsiteY0" fmla="*/ 0 h 4403726"/>
              <a:gd name="connsiteX1" fmla="*/ 1894904 w 3584146"/>
              <a:gd name="connsiteY1" fmla="*/ 9058 h 4403726"/>
              <a:gd name="connsiteX2" fmla="*/ 1894904 w 3584146"/>
              <a:gd name="connsiteY2" fmla="*/ 546124 h 4403726"/>
              <a:gd name="connsiteX3" fmla="*/ 1926796 w 3584146"/>
              <a:gd name="connsiteY3" fmla="*/ 544513 h 4403726"/>
              <a:gd name="connsiteX4" fmla="*/ 3584146 w 3584146"/>
              <a:gd name="connsiteY4" fmla="*/ 2201863 h 4403726"/>
              <a:gd name="connsiteX5" fmla="*/ 1926796 w 3584146"/>
              <a:gd name="connsiteY5" fmla="*/ 3859213 h 4403726"/>
              <a:gd name="connsiteX6" fmla="*/ 1894904 w 3584146"/>
              <a:gd name="connsiteY6" fmla="*/ 3857603 h 4403726"/>
              <a:gd name="connsiteX7" fmla="*/ 1894904 w 3584146"/>
              <a:gd name="connsiteY7" fmla="*/ 4394668 h 4403726"/>
              <a:gd name="connsiteX8" fmla="*/ 1715517 w 3584146"/>
              <a:gd name="connsiteY8" fmla="*/ 4403726 h 4403726"/>
              <a:gd name="connsiteX9" fmla="*/ 158565 w 3584146"/>
              <a:gd name="connsiteY9" fmla="*/ 3758815 h 4403726"/>
              <a:gd name="connsiteX10" fmla="*/ 152801 w 3584146"/>
              <a:gd name="connsiteY10" fmla="*/ 3752474 h 4403726"/>
              <a:gd name="connsiteX11" fmla="*/ 271601 w 3584146"/>
              <a:gd name="connsiteY11" fmla="*/ 3695245 h 4403726"/>
              <a:gd name="connsiteX12" fmla="*/ 1091962 w 3584146"/>
              <a:gd name="connsiteY12" fmla="*/ 2316892 h 4403726"/>
              <a:gd name="connsiteX13" fmla="*/ 134575 w 3584146"/>
              <a:gd name="connsiteY13" fmla="*/ 872531 h 4403726"/>
              <a:gd name="connsiteX14" fmla="*/ 0 w 3584146"/>
              <a:gd name="connsiteY14" fmla="*/ 823276 h 4403726"/>
              <a:gd name="connsiteX15" fmla="*/ 16453 w 3584146"/>
              <a:gd name="connsiteY15" fmla="*/ 801274 h 4403726"/>
              <a:gd name="connsiteX16" fmla="*/ 1715517 w 3584146"/>
              <a:gd name="connsiteY16" fmla="*/ 0 h 440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146" h="4403726">
                <a:moveTo>
                  <a:pt x="1715517" y="0"/>
                </a:moveTo>
                <a:lnTo>
                  <a:pt x="1894904" y="9058"/>
                </a:lnTo>
                <a:lnTo>
                  <a:pt x="1894904" y="546124"/>
                </a:lnTo>
                <a:lnTo>
                  <a:pt x="1926796" y="544513"/>
                </a:lnTo>
                <a:cubicBezTo>
                  <a:pt x="2842125" y="544513"/>
                  <a:pt x="3584146" y="1286534"/>
                  <a:pt x="3584146" y="2201863"/>
                </a:cubicBezTo>
                <a:cubicBezTo>
                  <a:pt x="3584146" y="3117192"/>
                  <a:pt x="2842125" y="3859213"/>
                  <a:pt x="1926796" y="3859213"/>
                </a:cubicBezTo>
                <a:lnTo>
                  <a:pt x="1894904" y="3857603"/>
                </a:lnTo>
                <a:lnTo>
                  <a:pt x="1894904" y="4394668"/>
                </a:lnTo>
                <a:lnTo>
                  <a:pt x="1715517" y="4403726"/>
                </a:lnTo>
                <a:cubicBezTo>
                  <a:pt x="1107490" y="4403726"/>
                  <a:pt x="557024" y="4157274"/>
                  <a:pt x="158565" y="3758815"/>
                </a:cubicBezTo>
                <a:lnTo>
                  <a:pt x="152801" y="3752474"/>
                </a:lnTo>
                <a:lnTo>
                  <a:pt x="271601" y="3695245"/>
                </a:lnTo>
                <a:cubicBezTo>
                  <a:pt x="760245" y="3429797"/>
                  <a:pt x="1091962" y="2912083"/>
                  <a:pt x="1091962" y="2316892"/>
                </a:cubicBezTo>
                <a:cubicBezTo>
                  <a:pt x="1091962" y="1667593"/>
                  <a:pt x="697191" y="1110498"/>
                  <a:pt x="134575" y="872531"/>
                </a:cubicBezTo>
                <a:lnTo>
                  <a:pt x="0" y="823276"/>
                </a:lnTo>
                <a:lnTo>
                  <a:pt x="16453" y="801274"/>
                </a:lnTo>
                <a:cubicBezTo>
                  <a:pt x="420307" y="311916"/>
                  <a:pt x="1031486" y="0"/>
                  <a:pt x="1715517" y="0"/>
                </a:cubicBezTo>
                <a:close/>
              </a:path>
            </a:pathLst>
          </a:custGeom>
        </p:spPr>
        <p:txBody>
          <a:bodyPr wrap="square">
            <a:noAutofit/>
          </a:bodyPr>
          <a:lstStyle/>
          <a:p>
            <a:endParaRPr lang="ko-KR" altLang="en-US" dirty="0"/>
          </a:p>
        </p:txBody>
      </p:sp>
      <p:pic>
        <p:nvPicPr>
          <p:cNvPr id="59" name="Picture 58">
            <a:extLst>
              <a:ext uri="{FF2B5EF4-FFF2-40B4-BE49-F238E27FC236}">
                <a16:creationId xmlns:a16="http://schemas.microsoft.com/office/drawing/2014/main" id="{FEAD2713-7763-5644-AEE3-845EC7679284}"/>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5945581" y="2654706"/>
            <a:ext cx="1674911" cy="1651648"/>
          </a:xfrm>
          <a:prstGeom prst="rect">
            <a:avLst/>
          </a:prstGeom>
        </p:spPr>
      </p:pic>
      <p:sp>
        <p:nvSpPr>
          <p:cNvPr id="60" name="Title 59">
            <a:extLst>
              <a:ext uri="{FF2B5EF4-FFF2-40B4-BE49-F238E27FC236}">
                <a16:creationId xmlns:a16="http://schemas.microsoft.com/office/drawing/2014/main" id="{27BD7337-7BE8-074C-B6EC-BB8824CA14CA}"/>
              </a:ext>
            </a:extLst>
          </p:cNvPr>
          <p:cNvSpPr>
            <a:spLocks noGrp="1"/>
          </p:cNvSpPr>
          <p:nvPr>
            <p:ph type="title"/>
          </p:nvPr>
        </p:nvSpPr>
        <p:spPr>
          <a:xfrm>
            <a:off x="697150" y="2194760"/>
            <a:ext cx="4002024" cy="1325563"/>
          </a:xfrm>
        </p:spPr>
        <p:txBody>
          <a:bodyPr>
            <a:noAutofit/>
          </a:bodyPr>
          <a:lstStyle>
            <a:lvl1pPr>
              <a:defRPr sz="3600" b="1" cap="all" spc="150" baseline="0"/>
            </a:lvl1pPr>
          </a:lstStyle>
          <a:p>
            <a:r>
              <a:rPr lang="en-GB" dirty="0"/>
              <a:t>Click to edit Master title style</a:t>
            </a:r>
            <a:endParaRPr lang="en-GR" dirty="0"/>
          </a:p>
        </p:txBody>
      </p:sp>
      <p:sp>
        <p:nvSpPr>
          <p:cNvPr id="62" name="Text Placeholder 61">
            <a:extLst>
              <a:ext uri="{FF2B5EF4-FFF2-40B4-BE49-F238E27FC236}">
                <a16:creationId xmlns:a16="http://schemas.microsoft.com/office/drawing/2014/main" id="{C5C34163-695A-0B41-96A3-10D3EE42A0FB}"/>
              </a:ext>
            </a:extLst>
          </p:cNvPr>
          <p:cNvSpPr>
            <a:spLocks noGrp="1"/>
          </p:cNvSpPr>
          <p:nvPr>
            <p:ph type="body" sz="quarter" idx="17"/>
          </p:nvPr>
        </p:nvSpPr>
        <p:spPr>
          <a:xfrm>
            <a:off x="660529" y="3602670"/>
            <a:ext cx="4038646" cy="2517714"/>
          </a:xfrm>
        </p:spPr>
        <p:txBody>
          <a:bodyPr/>
          <a:lstStyle>
            <a:lvl1pPr marL="0" indent="0">
              <a:buNone/>
              <a:defRPr>
                <a:latin typeface="+mj-lt"/>
              </a:defRPr>
            </a:lvl1pPr>
          </a:lstStyle>
          <a:p>
            <a:pPr lvl="0"/>
            <a:r>
              <a:rPr lang="en-GB" dirty="0"/>
              <a:t>Click to edit Master text styles</a:t>
            </a:r>
          </a:p>
        </p:txBody>
      </p:sp>
      <p:pic>
        <p:nvPicPr>
          <p:cNvPr id="14" name="Picture 13">
            <a:extLst>
              <a:ext uri="{FF2B5EF4-FFF2-40B4-BE49-F238E27FC236}">
                <a16:creationId xmlns:a16="http://schemas.microsoft.com/office/drawing/2014/main" id="{09E143EE-2B07-A54A-AB71-B37212919B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8" y="6354763"/>
            <a:ext cx="1008548" cy="360000"/>
          </a:xfrm>
          <a:prstGeom prst="rect">
            <a:avLst/>
          </a:prstGeom>
        </p:spPr>
      </p:pic>
      <p:pic>
        <p:nvPicPr>
          <p:cNvPr id="15" name="Picture 2">
            <a:extLst>
              <a:ext uri="{FF2B5EF4-FFF2-40B4-BE49-F238E27FC236}">
                <a16:creationId xmlns:a16="http://schemas.microsoft.com/office/drawing/2014/main" id="{37147E0C-FC5C-9E4E-B4D4-693C5175F583}"/>
              </a:ext>
            </a:extLst>
          </p:cNvPr>
          <p:cNvPicPr>
            <a:picLocks noChangeAspect="1" noChangeArrowheads="1"/>
          </p:cNvPicPr>
          <p:nvPr userDrawn="1"/>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847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image_plu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D92268-3EE3-164E-98A0-006F6F9416BF}"/>
              </a:ext>
            </a:extLst>
          </p:cNvPr>
          <p:cNvSpPr>
            <a:spLocks noGrp="1"/>
          </p:cNvSpPr>
          <p:nvPr>
            <p:ph type="ftr" sz="quarter" idx="16"/>
          </p:nvPr>
        </p:nvSpPr>
        <p:spPr>
          <a:xfrm>
            <a:off x="2197656" y="6356350"/>
            <a:ext cx="9088181" cy="358413"/>
          </a:xfrm>
        </p:spPr>
        <p:txBody>
          <a:bodyPr/>
          <a:lstStyle/>
          <a:p>
            <a:r>
              <a:rPr lang="en-GB" altLang="ko-KR"/>
              <a:t>LYRASIS Leaders Forum | Challenges and Opportunities in Open-Source Software | Oct 19, 2021</a:t>
            </a:r>
            <a:endParaRPr lang="ko-KR" altLang="en-US" dirty="0"/>
          </a:p>
        </p:txBody>
      </p:sp>
      <p:sp>
        <p:nvSpPr>
          <p:cNvPr id="54" name="Freeform 53">
            <a:extLst>
              <a:ext uri="{FF2B5EF4-FFF2-40B4-BE49-F238E27FC236}">
                <a16:creationId xmlns:a16="http://schemas.microsoft.com/office/drawing/2014/main" id="{7A9A3D65-F279-8E44-9C94-E2755D04E7DF}"/>
              </a:ext>
            </a:extLst>
          </p:cNvPr>
          <p:cNvSpPr/>
          <p:nvPr userDrawn="1"/>
        </p:nvSpPr>
        <p:spPr bwMode="auto">
          <a:xfrm>
            <a:off x="7196688" y="1322641"/>
            <a:ext cx="4089150" cy="4089150"/>
          </a:xfrm>
          <a:custGeom>
            <a:avLst/>
            <a:gdLst>
              <a:gd name="connsiteX0" fmla="*/ 407621 w 4089150"/>
              <a:gd name="connsiteY0" fmla="*/ 823284 h 4089150"/>
              <a:gd name="connsiteX1" fmla="*/ 583453 w 4089150"/>
              <a:gd name="connsiteY1" fmla="*/ 948293 h 4089150"/>
              <a:gd name="connsiteX2" fmla="*/ 1153894 w 4089150"/>
              <a:gd name="connsiteY2" fmla="*/ 2157888 h 4089150"/>
              <a:gd name="connsiteX3" fmla="*/ 667861 w 4089150"/>
              <a:gd name="connsiteY3" fmla="*/ 3292586 h 4089150"/>
              <a:gd name="connsiteX4" fmla="*/ 526474 w 4089150"/>
              <a:gd name="connsiteY4" fmla="*/ 3410683 h 4089150"/>
              <a:gd name="connsiteX5" fmla="*/ 466882 w 4089150"/>
              <a:gd name="connsiteY5" fmla="*/ 3345115 h 4089150"/>
              <a:gd name="connsiteX6" fmla="*/ 0 w 4089150"/>
              <a:gd name="connsiteY6" fmla="*/ 2044575 h 4089150"/>
              <a:gd name="connsiteX7" fmla="*/ 349181 w 4089150"/>
              <a:gd name="connsiteY7" fmla="*/ 901434 h 4089150"/>
              <a:gd name="connsiteX8" fmla="*/ 2044575 w 4089150"/>
              <a:gd name="connsiteY8" fmla="*/ 0 h 4089150"/>
              <a:gd name="connsiteX9" fmla="*/ 4089150 w 4089150"/>
              <a:gd name="connsiteY9" fmla="*/ 2044575 h 4089150"/>
              <a:gd name="connsiteX10" fmla="*/ 2044575 w 4089150"/>
              <a:gd name="connsiteY10" fmla="*/ 4089150 h 4089150"/>
              <a:gd name="connsiteX11" fmla="*/ 1956836 w 4089150"/>
              <a:gd name="connsiteY11" fmla="*/ 4084720 h 4089150"/>
              <a:gd name="connsiteX12" fmla="*/ 1956836 w 4089150"/>
              <a:gd name="connsiteY12" fmla="*/ 3698599 h 4089150"/>
              <a:gd name="connsiteX13" fmla="*/ 1988728 w 4089150"/>
              <a:gd name="connsiteY13" fmla="*/ 3700209 h 4089150"/>
              <a:gd name="connsiteX14" fmla="*/ 3646078 w 4089150"/>
              <a:gd name="connsiteY14" fmla="*/ 2042859 h 4089150"/>
              <a:gd name="connsiteX15" fmla="*/ 1988728 w 4089150"/>
              <a:gd name="connsiteY15" fmla="*/ 385509 h 4089150"/>
              <a:gd name="connsiteX16" fmla="*/ 1956836 w 4089150"/>
              <a:gd name="connsiteY16" fmla="*/ 387120 h 4089150"/>
              <a:gd name="connsiteX17" fmla="*/ 1956836 w 4089150"/>
              <a:gd name="connsiteY17" fmla="*/ 4431 h 4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9150" h="4089150">
                <a:moveTo>
                  <a:pt x="407621" y="823284"/>
                </a:moveTo>
                <a:lnTo>
                  <a:pt x="583453" y="948293"/>
                </a:lnTo>
                <a:cubicBezTo>
                  <a:pt x="931836" y="1235804"/>
                  <a:pt x="1153894" y="1670914"/>
                  <a:pt x="1153894" y="2157888"/>
                </a:cubicBezTo>
                <a:cubicBezTo>
                  <a:pt x="1153894" y="2604281"/>
                  <a:pt x="967304" y="3007094"/>
                  <a:pt x="667861" y="3292586"/>
                </a:cubicBezTo>
                <a:lnTo>
                  <a:pt x="526474" y="3410683"/>
                </a:lnTo>
                <a:lnTo>
                  <a:pt x="466882" y="3345115"/>
                </a:lnTo>
                <a:cubicBezTo>
                  <a:pt x="175211" y="2991692"/>
                  <a:pt x="0" y="2538595"/>
                  <a:pt x="0" y="2044575"/>
                </a:cubicBezTo>
                <a:cubicBezTo>
                  <a:pt x="0" y="1621130"/>
                  <a:pt x="128727" y="1227750"/>
                  <a:pt x="349181" y="901434"/>
                </a:cubicBezTo>
                <a:close/>
                <a:moveTo>
                  <a:pt x="2044575" y="0"/>
                </a:moveTo>
                <a:cubicBezTo>
                  <a:pt x="3173763" y="0"/>
                  <a:pt x="4089150" y="915387"/>
                  <a:pt x="4089150" y="2044575"/>
                </a:cubicBezTo>
                <a:cubicBezTo>
                  <a:pt x="4089150" y="3173763"/>
                  <a:pt x="3173763" y="4089150"/>
                  <a:pt x="2044575" y="4089150"/>
                </a:cubicBezTo>
                <a:lnTo>
                  <a:pt x="1956836" y="4084720"/>
                </a:lnTo>
                <a:lnTo>
                  <a:pt x="1956836" y="3698599"/>
                </a:lnTo>
                <a:lnTo>
                  <a:pt x="1988728" y="3700209"/>
                </a:lnTo>
                <a:cubicBezTo>
                  <a:pt x="2904057" y="3700209"/>
                  <a:pt x="3646078" y="2958188"/>
                  <a:pt x="3646078" y="2042859"/>
                </a:cubicBezTo>
                <a:cubicBezTo>
                  <a:pt x="3646078" y="1127530"/>
                  <a:pt x="2904057" y="385509"/>
                  <a:pt x="1988728" y="385509"/>
                </a:cubicBezTo>
                <a:lnTo>
                  <a:pt x="1956836" y="387120"/>
                </a:lnTo>
                <a:lnTo>
                  <a:pt x="1956836" y="4431"/>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p>
            <a:pPr algn="ctr"/>
            <a:endParaRPr lang="ko-KR" altLang="en-US"/>
          </a:p>
        </p:txBody>
      </p:sp>
      <p:sp>
        <p:nvSpPr>
          <p:cNvPr id="12" name="슬라이드 번호 개체 틀 12">
            <a:extLst>
              <a:ext uri="{FF2B5EF4-FFF2-40B4-BE49-F238E27FC236}">
                <a16:creationId xmlns:a16="http://schemas.microsoft.com/office/drawing/2014/main" id="{6B112C95-A11D-AD4D-A7B2-9E6804B858B0}"/>
              </a:ext>
            </a:extLst>
          </p:cNvPr>
          <p:cNvSpPr txBox="1">
            <a:spLocks/>
          </p:cNvSpPr>
          <p:nvPr userDrawn="1"/>
        </p:nvSpPr>
        <p:spPr>
          <a:xfrm>
            <a:off x="5898000" y="-7215"/>
            <a:ext cx="396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mtClean="0"/>
              <a:pPr/>
              <a:t>‹#›</a:t>
            </a:fld>
            <a:endParaRPr lang="ko-KR" altLang="en-US" dirty="0"/>
          </a:p>
        </p:txBody>
      </p:sp>
      <p:sp>
        <p:nvSpPr>
          <p:cNvPr id="45" name="타원 14">
            <a:extLst>
              <a:ext uri="{FF2B5EF4-FFF2-40B4-BE49-F238E27FC236}">
                <a16:creationId xmlns:a16="http://schemas.microsoft.com/office/drawing/2014/main" id="{E9DBAEA5-86D3-1C48-A23F-DFEC2033F2D5}"/>
              </a:ext>
            </a:extLst>
          </p:cNvPr>
          <p:cNvSpPr/>
          <p:nvPr userDrawn="1"/>
        </p:nvSpPr>
        <p:spPr bwMode="auto">
          <a:xfrm>
            <a:off x="5215489" y="1912983"/>
            <a:ext cx="3135094" cy="3135094"/>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sp>
        <p:nvSpPr>
          <p:cNvPr id="55" name="Picture Placeholder 54">
            <a:extLst>
              <a:ext uri="{FF2B5EF4-FFF2-40B4-BE49-F238E27FC236}">
                <a16:creationId xmlns:a16="http://schemas.microsoft.com/office/drawing/2014/main" id="{1DF56E54-7992-824D-82AE-B2C8728E3F9F}"/>
              </a:ext>
            </a:extLst>
          </p:cNvPr>
          <p:cNvSpPr>
            <a:spLocks noGrp="1"/>
          </p:cNvSpPr>
          <p:nvPr>
            <p:ph type="pic" sz="quarter" idx="15"/>
          </p:nvPr>
        </p:nvSpPr>
        <p:spPr>
          <a:xfrm>
            <a:off x="7258621" y="1163638"/>
            <a:ext cx="3584146" cy="4403726"/>
          </a:xfrm>
          <a:custGeom>
            <a:avLst/>
            <a:gdLst>
              <a:gd name="connsiteX0" fmla="*/ 1715517 w 3584146"/>
              <a:gd name="connsiteY0" fmla="*/ 0 h 4403726"/>
              <a:gd name="connsiteX1" fmla="*/ 1894904 w 3584146"/>
              <a:gd name="connsiteY1" fmla="*/ 9058 h 4403726"/>
              <a:gd name="connsiteX2" fmla="*/ 1894904 w 3584146"/>
              <a:gd name="connsiteY2" fmla="*/ 546124 h 4403726"/>
              <a:gd name="connsiteX3" fmla="*/ 1926796 w 3584146"/>
              <a:gd name="connsiteY3" fmla="*/ 544513 h 4403726"/>
              <a:gd name="connsiteX4" fmla="*/ 3584146 w 3584146"/>
              <a:gd name="connsiteY4" fmla="*/ 2201863 h 4403726"/>
              <a:gd name="connsiteX5" fmla="*/ 1926796 w 3584146"/>
              <a:gd name="connsiteY5" fmla="*/ 3859213 h 4403726"/>
              <a:gd name="connsiteX6" fmla="*/ 1894904 w 3584146"/>
              <a:gd name="connsiteY6" fmla="*/ 3857603 h 4403726"/>
              <a:gd name="connsiteX7" fmla="*/ 1894904 w 3584146"/>
              <a:gd name="connsiteY7" fmla="*/ 4394668 h 4403726"/>
              <a:gd name="connsiteX8" fmla="*/ 1715517 w 3584146"/>
              <a:gd name="connsiteY8" fmla="*/ 4403726 h 4403726"/>
              <a:gd name="connsiteX9" fmla="*/ 158565 w 3584146"/>
              <a:gd name="connsiteY9" fmla="*/ 3758815 h 4403726"/>
              <a:gd name="connsiteX10" fmla="*/ 152801 w 3584146"/>
              <a:gd name="connsiteY10" fmla="*/ 3752474 h 4403726"/>
              <a:gd name="connsiteX11" fmla="*/ 271601 w 3584146"/>
              <a:gd name="connsiteY11" fmla="*/ 3695245 h 4403726"/>
              <a:gd name="connsiteX12" fmla="*/ 1091962 w 3584146"/>
              <a:gd name="connsiteY12" fmla="*/ 2316892 h 4403726"/>
              <a:gd name="connsiteX13" fmla="*/ 134575 w 3584146"/>
              <a:gd name="connsiteY13" fmla="*/ 872531 h 4403726"/>
              <a:gd name="connsiteX14" fmla="*/ 0 w 3584146"/>
              <a:gd name="connsiteY14" fmla="*/ 823276 h 4403726"/>
              <a:gd name="connsiteX15" fmla="*/ 16453 w 3584146"/>
              <a:gd name="connsiteY15" fmla="*/ 801274 h 4403726"/>
              <a:gd name="connsiteX16" fmla="*/ 1715517 w 3584146"/>
              <a:gd name="connsiteY16" fmla="*/ 0 h 440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146" h="4403726">
                <a:moveTo>
                  <a:pt x="1715517" y="0"/>
                </a:moveTo>
                <a:lnTo>
                  <a:pt x="1894904" y="9058"/>
                </a:lnTo>
                <a:lnTo>
                  <a:pt x="1894904" y="546124"/>
                </a:lnTo>
                <a:lnTo>
                  <a:pt x="1926796" y="544513"/>
                </a:lnTo>
                <a:cubicBezTo>
                  <a:pt x="2842125" y="544513"/>
                  <a:pt x="3584146" y="1286534"/>
                  <a:pt x="3584146" y="2201863"/>
                </a:cubicBezTo>
                <a:cubicBezTo>
                  <a:pt x="3584146" y="3117192"/>
                  <a:pt x="2842125" y="3859213"/>
                  <a:pt x="1926796" y="3859213"/>
                </a:cubicBezTo>
                <a:lnTo>
                  <a:pt x="1894904" y="3857603"/>
                </a:lnTo>
                <a:lnTo>
                  <a:pt x="1894904" y="4394668"/>
                </a:lnTo>
                <a:lnTo>
                  <a:pt x="1715517" y="4403726"/>
                </a:lnTo>
                <a:cubicBezTo>
                  <a:pt x="1107490" y="4403726"/>
                  <a:pt x="557024" y="4157274"/>
                  <a:pt x="158565" y="3758815"/>
                </a:cubicBezTo>
                <a:lnTo>
                  <a:pt x="152801" y="3752474"/>
                </a:lnTo>
                <a:lnTo>
                  <a:pt x="271601" y="3695245"/>
                </a:lnTo>
                <a:cubicBezTo>
                  <a:pt x="760245" y="3429797"/>
                  <a:pt x="1091962" y="2912083"/>
                  <a:pt x="1091962" y="2316892"/>
                </a:cubicBezTo>
                <a:cubicBezTo>
                  <a:pt x="1091962" y="1667593"/>
                  <a:pt x="697191" y="1110498"/>
                  <a:pt x="134575" y="872531"/>
                </a:cubicBezTo>
                <a:lnTo>
                  <a:pt x="0" y="823276"/>
                </a:lnTo>
                <a:lnTo>
                  <a:pt x="16453" y="801274"/>
                </a:lnTo>
                <a:cubicBezTo>
                  <a:pt x="420307" y="311916"/>
                  <a:pt x="1031486" y="0"/>
                  <a:pt x="1715517" y="0"/>
                </a:cubicBezTo>
                <a:close/>
              </a:path>
            </a:pathLst>
          </a:custGeom>
        </p:spPr>
        <p:txBody>
          <a:bodyPr wrap="square">
            <a:noAutofit/>
          </a:bodyPr>
          <a:lstStyle/>
          <a:p>
            <a:endParaRPr lang="ko-KR" altLang="en-US" dirty="0"/>
          </a:p>
        </p:txBody>
      </p:sp>
      <p:pic>
        <p:nvPicPr>
          <p:cNvPr id="59" name="Picture 58">
            <a:extLst>
              <a:ext uri="{FF2B5EF4-FFF2-40B4-BE49-F238E27FC236}">
                <a16:creationId xmlns:a16="http://schemas.microsoft.com/office/drawing/2014/main" id="{FEAD2713-7763-5644-AEE3-845EC7679284}"/>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5906061" y="2728078"/>
            <a:ext cx="1674911" cy="1651648"/>
          </a:xfrm>
          <a:prstGeom prst="rect">
            <a:avLst/>
          </a:prstGeom>
        </p:spPr>
      </p:pic>
      <p:sp>
        <p:nvSpPr>
          <p:cNvPr id="60" name="Title 59">
            <a:extLst>
              <a:ext uri="{FF2B5EF4-FFF2-40B4-BE49-F238E27FC236}">
                <a16:creationId xmlns:a16="http://schemas.microsoft.com/office/drawing/2014/main" id="{27BD7337-7BE8-074C-B6EC-BB8824CA14CA}"/>
              </a:ext>
            </a:extLst>
          </p:cNvPr>
          <p:cNvSpPr>
            <a:spLocks noGrp="1"/>
          </p:cNvSpPr>
          <p:nvPr>
            <p:ph type="title"/>
          </p:nvPr>
        </p:nvSpPr>
        <p:spPr>
          <a:xfrm>
            <a:off x="660529" y="1163638"/>
            <a:ext cx="4002024" cy="1325563"/>
          </a:xfrm>
        </p:spPr>
        <p:txBody>
          <a:bodyPr>
            <a:noAutofit/>
          </a:bodyPr>
          <a:lstStyle>
            <a:lvl1pPr>
              <a:defRPr sz="3600" b="1" cap="all" spc="150" baseline="0"/>
            </a:lvl1pPr>
          </a:lstStyle>
          <a:p>
            <a:r>
              <a:rPr lang="en-GB" dirty="0"/>
              <a:t>Click to edit Master title style</a:t>
            </a:r>
            <a:endParaRPr lang="en-GR" dirty="0"/>
          </a:p>
        </p:txBody>
      </p:sp>
      <p:sp>
        <p:nvSpPr>
          <p:cNvPr id="62" name="Text Placeholder 61">
            <a:extLst>
              <a:ext uri="{FF2B5EF4-FFF2-40B4-BE49-F238E27FC236}">
                <a16:creationId xmlns:a16="http://schemas.microsoft.com/office/drawing/2014/main" id="{C5C34163-695A-0B41-96A3-10D3EE42A0FB}"/>
              </a:ext>
            </a:extLst>
          </p:cNvPr>
          <p:cNvSpPr>
            <a:spLocks noGrp="1"/>
          </p:cNvSpPr>
          <p:nvPr>
            <p:ph type="body" sz="quarter" idx="17"/>
          </p:nvPr>
        </p:nvSpPr>
        <p:spPr>
          <a:xfrm>
            <a:off x="660529" y="2728078"/>
            <a:ext cx="4038646" cy="3392306"/>
          </a:xfrm>
        </p:spPr>
        <p:txBody>
          <a:bodyPr/>
          <a:lstStyle>
            <a:lvl1pPr marL="0" indent="0">
              <a:buNone/>
              <a:defRPr>
                <a:latin typeface="+mj-lt"/>
              </a:defRPr>
            </a:lvl1pPr>
          </a:lstStyle>
          <a:p>
            <a:pPr lvl="0"/>
            <a:r>
              <a:rPr lang="en-GB" dirty="0"/>
              <a:t>Click to edit Master text styles</a:t>
            </a:r>
          </a:p>
        </p:txBody>
      </p:sp>
      <p:pic>
        <p:nvPicPr>
          <p:cNvPr id="11" name="Picture 10">
            <a:extLst>
              <a:ext uri="{FF2B5EF4-FFF2-40B4-BE49-F238E27FC236}">
                <a16:creationId xmlns:a16="http://schemas.microsoft.com/office/drawing/2014/main" id="{0789717D-A960-6944-8C34-130377D4BB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8" y="6354763"/>
            <a:ext cx="1008548" cy="360000"/>
          </a:xfrm>
          <a:prstGeom prst="rect">
            <a:avLst/>
          </a:prstGeom>
        </p:spPr>
      </p:pic>
      <p:pic>
        <p:nvPicPr>
          <p:cNvPr id="14" name="Picture 2">
            <a:extLst>
              <a:ext uri="{FF2B5EF4-FFF2-40B4-BE49-F238E27FC236}">
                <a16:creationId xmlns:a16="http://schemas.microsoft.com/office/drawing/2014/main" id="{D545E5B2-F713-3D48-9167-594DC052AA2A}"/>
              </a:ext>
            </a:extLst>
          </p:cNvPr>
          <p:cNvPicPr>
            <a:picLocks noChangeAspect="1" noChangeArrowheads="1"/>
          </p:cNvPicPr>
          <p:nvPr userDrawn="1"/>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894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사용자 지정 레이아웃">
    <p:bg>
      <p:bgRef idx="1003">
        <a:schemeClr val="bg2"/>
      </p:bgRef>
    </p:bg>
    <p:spTree>
      <p:nvGrpSpPr>
        <p:cNvPr id="1" name=""/>
        <p:cNvGrpSpPr/>
        <p:nvPr/>
      </p:nvGrpSpPr>
      <p:grpSpPr>
        <a:xfrm>
          <a:off x="0" y="0"/>
          <a:ext cx="0" cy="0"/>
          <a:chOff x="0" y="0"/>
          <a:chExt cx="0" cy="0"/>
        </a:xfrm>
      </p:grpSpPr>
      <p:sp>
        <p:nvSpPr>
          <p:cNvPr id="8" name="그림 개체 틀 7"/>
          <p:cNvSpPr>
            <a:spLocks noGrp="1"/>
          </p:cNvSpPr>
          <p:nvPr>
            <p:ph type="pic" sz="quarter" idx="13"/>
          </p:nvPr>
        </p:nvSpPr>
        <p:spPr>
          <a:xfrm>
            <a:off x="4061870" y="1635284"/>
            <a:ext cx="4133850" cy="4133850"/>
          </a:xfrm>
          <a:prstGeom prst="donut">
            <a:avLst/>
          </a:prstGeom>
        </p:spPr>
        <p:txBody>
          <a:bodyPr/>
          <a:lstStyle>
            <a:lvl1pPr>
              <a:defRPr>
                <a:latin typeface="+mj-lt"/>
              </a:defRPr>
            </a:lvl1pPr>
          </a:lstStyle>
          <a:p>
            <a:endParaRPr lang="ko-KR" altLang="en-US" dirty="0"/>
          </a:p>
        </p:txBody>
      </p:sp>
      <p:sp>
        <p:nvSpPr>
          <p:cNvPr id="2" name="Footer Placeholder 1">
            <a:extLst>
              <a:ext uri="{FF2B5EF4-FFF2-40B4-BE49-F238E27FC236}">
                <a16:creationId xmlns:a16="http://schemas.microsoft.com/office/drawing/2014/main" id="{3E3AEA3A-F3DB-FF43-84C6-D897D7A5F767}"/>
              </a:ext>
            </a:extLst>
          </p:cNvPr>
          <p:cNvSpPr>
            <a:spLocks noGrp="1"/>
          </p:cNvSpPr>
          <p:nvPr>
            <p:ph type="ftr" sz="quarter" idx="14"/>
          </p:nvPr>
        </p:nvSpPr>
        <p:spPr>
          <a:xfrm>
            <a:off x="1348554" y="6391076"/>
            <a:ext cx="9838038" cy="365125"/>
          </a:xfrm>
        </p:spPr>
        <p:txBody>
          <a:bodyPr/>
          <a:lstStyle/>
          <a:p>
            <a:r>
              <a:rPr lang="en-GB" altLang="ko-KR"/>
              <a:t>LYRASIS Leaders Forum | Challenges and Opportunities in Open-Source Software | Oct 19, 2021</a:t>
            </a:r>
            <a:endParaRPr lang="ko-KR" altLang="en-US" dirty="0"/>
          </a:p>
        </p:txBody>
      </p:sp>
      <p:sp>
        <p:nvSpPr>
          <p:cNvPr id="9" name="슬라이드 번호 개체 틀 12">
            <a:extLst>
              <a:ext uri="{FF2B5EF4-FFF2-40B4-BE49-F238E27FC236}">
                <a16:creationId xmlns:a16="http://schemas.microsoft.com/office/drawing/2014/main" id="{36307A0B-66EC-F54F-942E-0CFFAA931457}"/>
              </a:ext>
            </a:extLst>
          </p:cNvPr>
          <p:cNvSpPr txBox="1">
            <a:spLocks/>
          </p:cNvSpPr>
          <p:nvPr userDrawn="1"/>
        </p:nvSpPr>
        <p:spPr>
          <a:xfrm>
            <a:off x="5898000" y="-7215"/>
            <a:ext cx="396000" cy="784800"/>
          </a:xfrm>
          <a:prstGeom prst="rect">
            <a:avLst/>
          </a:prstGeom>
          <a:solidFill>
            <a:schemeClr val="tx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mtClean="0">
                <a:latin typeface="+mj-lt"/>
              </a:rPr>
              <a:pPr/>
              <a:t>‹#›</a:t>
            </a:fld>
            <a:endParaRPr lang="ko-KR" altLang="en-US" dirty="0">
              <a:latin typeface="+mj-lt"/>
            </a:endParaRPr>
          </a:p>
        </p:txBody>
      </p:sp>
      <p:pic>
        <p:nvPicPr>
          <p:cNvPr id="11" name="Picture 10" descr="A picture containing text, clipart&#10;&#10;Description automatically generated">
            <a:extLst>
              <a:ext uri="{FF2B5EF4-FFF2-40B4-BE49-F238E27FC236}">
                <a16:creationId xmlns:a16="http://schemas.microsoft.com/office/drawing/2014/main" id="{8D90C908-5F14-8144-90C4-7F7FE8E178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822" y="6359888"/>
            <a:ext cx="1011724" cy="360000"/>
          </a:xfrm>
          <a:prstGeom prst="rect">
            <a:avLst/>
          </a:prstGeom>
        </p:spPr>
      </p:pic>
      <p:sp>
        <p:nvSpPr>
          <p:cNvPr id="7" name="Title 6">
            <a:extLst>
              <a:ext uri="{FF2B5EF4-FFF2-40B4-BE49-F238E27FC236}">
                <a16:creationId xmlns:a16="http://schemas.microsoft.com/office/drawing/2014/main" id="{51684EB7-EB81-E647-83BB-9C8CC5E740C4}"/>
              </a:ext>
            </a:extLst>
          </p:cNvPr>
          <p:cNvSpPr>
            <a:spLocks noGrp="1"/>
          </p:cNvSpPr>
          <p:nvPr>
            <p:ph type="title" hasCustomPrompt="1"/>
          </p:nvPr>
        </p:nvSpPr>
        <p:spPr>
          <a:xfrm>
            <a:off x="2766349" y="2946278"/>
            <a:ext cx="6724892" cy="1325563"/>
          </a:xfrm>
        </p:spPr>
        <p:txBody>
          <a:bodyPr>
            <a:normAutofit/>
          </a:bodyPr>
          <a:lstStyle>
            <a:lvl1pPr algn="dist">
              <a:defRPr sz="6000" b="0" cap="all" spc="1400" baseline="0">
                <a:solidFill>
                  <a:schemeClr val="tx1"/>
                </a:solidFill>
              </a:defRPr>
            </a:lvl1pPr>
          </a:lstStyle>
          <a:p>
            <a:r>
              <a:rPr lang="en-GB" dirty="0"/>
              <a:t>Title</a:t>
            </a:r>
            <a:endParaRPr lang="en-GR" dirty="0"/>
          </a:p>
        </p:txBody>
      </p:sp>
      <p:sp>
        <p:nvSpPr>
          <p:cNvPr id="12" name="Text Placeholder 18">
            <a:extLst>
              <a:ext uri="{FF2B5EF4-FFF2-40B4-BE49-F238E27FC236}">
                <a16:creationId xmlns:a16="http://schemas.microsoft.com/office/drawing/2014/main" id="{677BF99B-DA91-8E4A-8FF3-F98F16E251DA}"/>
              </a:ext>
            </a:extLst>
          </p:cNvPr>
          <p:cNvSpPr>
            <a:spLocks noGrp="1"/>
          </p:cNvSpPr>
          <p:nvPr>
            <p:ph type="body" sz="quarter" idx="19"/>
          </p:nvPr>
        </p:nvSpPr>
        <p:spPr>
          <a:xfrm>
            <a:off x="1446342" y="1594471"/>
            <a:ext cx="2581275" cy="1516947"/>
          </a:xfrm>
        </p:spPr>
        <p:txBody>
          <a:bodyPr>
            <a:normAutofit/>
          </a:bodyPr>
          <a:lstStyle>
            <a:lvl1pPr marL="0" indent="0" algn="l">
              <a:buNone/>
              <a:defRPr sz="1600">
                <a:solidFill>
                  <a:schemeClr val="tx2">
                    <a:lumMod val="20000"/>
                    <a:lumOff val="80000"/>
                  </a:schemeClr>
                </a:solidFill>
              </a:defRPr>
            </a:lvl1pPr>
          </a:lstStyle>
          <a:p>
            <a:pPr lvl="0"/>
            <a:r>
              <a:rPr lang="en-GB" dirty="0"/>
              <a:t>Click to edit Master text styles</a:t>
            </a:r>
          </a:p>
        </p:txBody>
      </p:sp>
      <p:sp>
        <p:nvSpPr>
          <p:cNvPr id="13" name="Text Placeholder 33">
            <a:extLst>
              <a:ext uri="{FF2B5EF4-FFF2-40B4-BE49-F238E27FC236}">
                <a16:creationId xmlns:a16="http://schemas.microsoft.com/office/drawing/2014/main" id="{D28B912E-6151-574A-A77C-55D8C441D508}"/>
              </a:ext>
            </a:extLst>
          </p:cNvPr>
          <p:cNvSpPr>
            <a:spLocks noGrp="1"/>
          </p:cNvSpPr>
          <p:nvPr>
            <p:ph type="body" sz="quarter" idx="21" hasCustomPrompt="1"/>
          </p:nvPr>
        </p:nvSpPr>
        <p:spPr>
          <a:xfrm>
            <a:off x="1470155" y="1012743"/>
            <a:ext cx="2592387"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en-GR" dirty="0"/>
          </a:p>
        </p:txBody>
      </p:sp>
      <p:sp>
        <p:nvSpPr>
          <p:cNvPr id="14" name="Text Placeholder 18">
            <a:extLst>
              <a:ext uri="{FF2B5EF4-FFF2-40B4-BE49-F238E27FC236}">
                <a16:creationId xmlns:a16="http://schemas.microsoft.com/office/drawing/2014/main" id="{BC912BF6-4784-AC49-ABBB-7DE80C0CD77B}"/>
              </a:ext>
            </a:extLst>
          </p:cNvPr>
          <p:cNvSpPr>
            <a:spLocks noGrp="1"/>
          </p:cNvSpPr>
          <p:nvPr>
            <p:ph type="body" sz="quarter" idx="22"/>
          </p:nvPr>
        </p:nvSpPr>
        <p:spPr>
          <a:xfrm>
            <a:off x="8570392" y="1577563"/>
            <a:ext cx="2581275" cy="1516947"/>
          </a:xfrm>
        </p:spPr>
        <p:txBody>
          <a:bodyPr>
            <a:normAutofit/>
          </a:bodyPr>
          <a:lstStyle>
            <a:lvl1pPr marL="0" indent="0" algn="l">
              <a:buNone/>
              <a:defRPr sz="1600">
                <a:solidFill>
                  <a:schemeClr val="tx2">
                    <a:lumMod val="20000"/>
                    <a:lumOff val="80000"/>
                  </a:schemeClr>
                </a:solidFill>
              </a:defRPr>
            </a:lvl1pPr>
          </a:lstStyle>
          <a:p>
            <a:pPr lvl="0"/>
            <a:r>
              <a:rPr lang="en-GB" dirty="0"/>
              <a:t>Click to edit Master text styles</a:t>
            </a:r>
          </a:p>
        </p:txBody>
      </p:sp>
      <p:sp>
        <p:nvSpPr>
          <p:cNvPr id="15" name="Text Placeholder 33">
            <a:extLst>
              <a:ext uri="{FF2B5EF4-FFF2-40B4-BE49-F238E27FC236}">
                <a16:creationId xmlns:a16="http://schemas.microsoft.com/office/drawing/2014/main" id="{67859749-DC45-BC4B-A531-CBEAC069C699}"/>
              </a:ext>
            </a:extLst>
          </p:cNvPr>
          <p:cNvSpPr>
            <a:spLocks noGrp="1"/>
          </p:cNvSpPr>
          <p:nvPr>
            <p:ph type="body" sz="quarter" idx="23" hasCustomPrompt="1"/>
          </p:nvPr>
        </p:nvSpPr>
        <p:spPr>
          <a:xfrm>
            <a:off x="8594205" y="995835"/>
            <a:ext cx="2592387"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en-GR" dirty="0"/>
          </a:p>
        </p:txBody>
      </p:sp>
      <p:sp>
        <p:nvSpPr>
          <p:cNvPr id="16" name="Text Placeholder 18">
            <a:extLst>
              <a:ext uri="{FF2B5EF4-FFF2-40B4-BE49-F238E27FC236}">
                <a16:creationId xmlns:a16="http://schemas.microsoft.com/office/drawing/2014/main" id="{73925DEB-ABA5-0843-A553-7AFDFE8981FE}"/>
              </a:ext>
            </a:extLst>
          </p:cNvPr>
          <p:cNvSpPr>
            <a:spLocks noGrp="1"/>
          </p:cNvSpPr>
          <p:nvPr>
            <p:ph type="body" sz="quarter" idx="24"/>
          </p:nvPr>
        </p:nvSpPr>
        <p:spPr>
          <a:xfrm>
            <a:off x="1348554" y="4579061"/>
            <a:ext cx="2581275" cy="1516947"/>
          </a:xfrm>
        </p:spPr>
        <p:txBody>
          <a:bodyPr>
            <a:normAutofit/>
          </a:bodyPr>
          <a:lstStyle>
            <a:lvl1pPr marL="0" indent="0" algn="l">
              <a:buNone/>
              <a:defRPr sz="1600">
                <a:solidFill>
                  <a:schemeClr val="tx2">
                    <a:lumMod val="20000"/>
                    <a:lumOff val="80000"/>
                  </a:schemeClr>
                </a:solidFill>
              </a:defRPr>
            </a:lvl1pPr>
          </a:lstStyle>
          <a:p>
            <a:pPr lvl="0"/>
            <a:r>
              <a:rPr lang="en-GB" dirty="0"/>
              <a:t>Click to edit Master text styles</a:t>
            </a:r>
          </a:p>
        </p:txBody>
      </p:sp>
      <p:sp>
        <p:nvSpPr>
          <p:cNvPr id="17" name="Text Placeholder 33">
            <a:extLst>
              <a:ext uri="{FF2B5EF4-FFF2-40B4-BE49-F238E27FC236}">
                <a16:creationId xmlns:a16="http://schemas.microsoft.com/office/drawing/2014/main" id="{9696FBB3-67FD-0043-B01A-09CDB8CD01C4}"/>
              </a:ext>
            </a:extLst>
          </p:cNvPr>
          <p:cNvSpPr>
            <a:spLocks noGrp="1"/>
          </p:cNvSpPr>
          <p:nvPr>
            <p:ph type="body" sz="quarter" idx="25" hasCustomPrompt="1"/>
          </p:nvPr>
        </p:nvSpPr>
        <p:spPr>
          <a:xfrm>
            <a:off x="1372367" y="3997333"/>
            <a:ext cx="2592387"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en-GR" dirty="0"/>
          </a:p>
        </p:txBody>
      </p:sp>
      <p:sp>
        <p:nvSpPr>
          <p:cNvPr id="18" name="Text Placeholder 18">
            <a:extLst>
              <a:ext uri="{FF2B5EF4-FFF2-40B4-BE49-F238E27FC236}">
                <a16:creationId xmlns:a16="http://schemas.microsoft.com/office/drawing/2014/main" id="{33618924-F76D-A940-B757-1BECE5861DEE}"/>
              </a:ext>
            </a:extLst>
          </p:cNvPr>
          <p:cNvSpPr>
            <a:spLocks noGrp="1"/>
          </p:cNvSpPr>
          <p:nvPr>
            <p:ph type="body" sz="quarter" idx="26"/>
          </p:nvPr>
        </p:nvSpPr>
        <p:spPr>
          <a:xfrm>
            <a:off x="8571055" y="4548153"/>
            <a:ext cx="2581275" cy="1516947"/>
          </a:xfrm>
        </p:spPr>
        <p:txBody>
          <a:bodyPr>
            <a:normAutofit/>
          </a:bodyPr>
          <a:lstStyle>
            <a:lvl1pPr marL="0" indent="0" algn="l">
              <a:buNone/>
              <a:defRPr sz="1600">
                <a:solidFill>
                  <a:schemeClr val="tx2">
                    <a:lumMod val="20000"/>
                    <a:lumOff val="80000"/>
                  </a:schemeClr>
                </a:solidFill>
              </a:defRPr>
            </a:lvl1pPr>
          </a:lstStyle>
          <a:p>
            <a:pPr lvl="0"/>
            <a:r>
              <a:rPr lang="en-GB" dirty="0"/>
              <a:t>Click to edit Master text styles</a:t>
            </a:r>
          </a:p>
        </p:txBody>
      </p:sp>
      <p:sp>
        <p:nvSpPr>
          <p:cNvPr id="19" name="Text Placeholder 33">
            <a:extLst>
              <a:ext uri="{FF2B5EF4-FFF2-40B4-BE49-F238E27FC236}">
                <a16:creationId xmlns:a16="http://schemas.microsoft.com/office/drawing/2014/main" id="{C34A8BBC-2ACF-F748-9ED7-B7B1E68563F8}"/>
              </a:ext>
            </a:extLst>
          </p:cNvPr>
          <p:cNvSpPr>
            <a:spLocks noGrp="1"/>
          </p:cNvSpPr>
          <p:nvPr>
            <p:ph type="body" sz="quarter" idx="27" hasCustomPrompt="1"/>
          </p:nvPr>
        </p:nvSpPr>
        <p:spPr>
          <a:xfrm>
            <a:off x="8594868" y="3966425"/>
            <a:ext cx="2592387" cy="431800"/>
          </a:xfrm>
        </p:spPr>
        <p:txBody>
          <a:bodyPr/>
          <a:lstStyle>
            <a:lvl1pPr marL="0" indent="0">
              <a:buNone/>
              <a:defRPr>
                <a:solidFill>
                  <a:schemeClr val="accent5">
                    <a:lumMod val="60000"/>
                    <a:lumOff val="40000"/>
                  </a:schemeClr>
                </a:solidFill>
                <a:latin typeface="+mj-lt"/>
              </a:defRPr>
            </a:lvl1pPr>
          </a:lstStyle>
          <a:p>
            <a:pPr lvl="0"/>
            <a:r>
              <a:rPr lang="en-GB" dirty="0"/>
              <a:t>Title</a:t>
            </a:r>
            <a:endParaRPr lang="en-GR" dirty="0"/>
          </a:p>
        </p:txBody>
      </p:sp>
      <p:sp>
        <p:nvSpPr>
          <p:cNvPr id="20" name="Text Placeholder 33">
            <a:extLst>
              <a:ext uri="{FF2B5EF4-FFF2-40B4-BE49-F238E27FC236}">
                <a16:creationId xmlns:a16="http://schemas.microsoft.com/office/drawing/2014/main" id="{86A8B4AA-4E68-2E49-9537-959D3441E9FE}"/>
              </a:ext>
            </a:extLst>
          </p:cNvPr>
          <p:cNvSpPr>
            <a:spLocks noGrp="1"/>
          </p:cNvSpPr>
          <p:nvPr>
            <p:ph type="body" sz="quarter" idx="28" hasCustomPrompt="1"/>
          </p:nvPr>
        </p:nvSpPr>
        <p:spPr>
          <a:xfrm>
            <a:off x="4213185" y="968326"/>
            <a:ext cx="3916275" cy="641331"/>
          </a:xfrm>
        </p:spPr>
        <p:txBody>
          <a:bodyPr>
            <a:noAutofit/>
          </a:bodyPr>
          <a:lstStyle>
            <a:lvl1pPr marL="0" indent="0" algn="dist">
              <a:buNone/>
              <a:defRPr sz="5000" cap="all" baseline="0">
                <a:solidFill>
                  <a:schemeClr val="tx2"/>
                </a:solidFill>
                <a:latin typeface="+mj-lt"/>
              </a:defRPr>
            </a:lvl1pPr>
          </a:lstStyle>
          <a:p>
            <a:pPr lvl="0"/>
            <a:r>
              <a:rPr lang="en-GB" dirty="0"/>
              <a:t>Title</a:t>
            </a:r>
            <a:endParaRPr lang="en-GR" dirty="0"/>
          </a:p>
        </p:txBody>
      </p:sp>
      <p:grpSp>
        <p:nvGrpSpPr>
          <p:cNvPr id="21" name="그룹 33">
            <a:extLst>
              <a:ext uri="{FF2B5EF4-FFF2-40B4-BE49-F238E27FC236}">
                <a16:creationId xmlns:a16="http://schemas.microsoft.com/office/drawing/2014/main" id="{DE1A5746-06EA-2043-A052-E0DB8072794A}"/>
              </a:ext>
            </a:extLst>
          </p:cNvPr>
          <p:cNvGrpSpPr/>
          <p:nvPr userDrawn="1"/>
        </p:nvGrpSpPr>
        <p:grpSpPr>
          <a:xfrm>
            <a:off x="3600451" y="2075771"/>
            <a:ext cx="1104899" cy="644403"/>
            <a:chOff x="3600451" y="2075771"/>
            <a:chExt cx="1104899" cy="644403"/>
          </a:xfrm>
          <a:solidFill>
            <a:schemeClr val="accent5"/>
          </a:solidFill>
        </p:grpSpPr>
        <p:sp>
          <p:nvSpPr>
            <p:cNvPr id="22" name="타원 24">
              <a:extLst>
                <a:ext uri="{FF2B5EF4-FFF2-40B4-BE49-F238E27FC236}">
                  <a16:creationId xmlns:a16="http://schemas.microsoft.com/office/drawing/2014/main" id="{49CA3906-C47C-8E42-991D-36A4F553B710}"/>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a:endParaRPr lang="ko-KR" altLang="en-US"/>
            </a:p>
          </p:txBody>
        </p:sp>
        <p:cxnSp>
          <p:nvCxnSpPr>
            <p:cNvPr id="23" name="꺾인 연결선 26">
              <a:extLst>
                <a:ext uri="{FF2B5EF4-FFF2-40B4-BE49-F238E27FC236}">
                  <a16:creationId xmlns:a16="http://schemas.microsoft.com/office/drawing/2014/main" id="{36F9E062-B41B-3B48-B539-F36D047C4395}"/>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4" name="그룹 34">
            <a:extLst>
              <a:ext uri="{FF2B5EF4-FFF2-40B4-BE49-F238E27FC236}">
                <a16:creationId xmlns:a16="http://schemas.microsoft.com/office/drawing/2014/main" id="{46F19EC3-B947-8048-8092-CA7B36605C2C}"/>
              </a:ext>
            </a:extLst>
          </p:cNvPr>
          <p:cNvGrpSpPr/>
          <p:nvPr userDrawn="1"/>
        </p:nvGrpSpPr>
        <p:grpSpPr>
          <a:xfrm flipV="1">
            <a:off x="3567113" y="5431661"/>
            <a:ext cx="1104899" cy="623973"/>
            <a:chOff x="3600451" y="2075771"/>
            <a:chExt cx="1104899" cy="644403"/>
          </a:xfrm>
          <a:solidFill>
            <a:schemeClr val="accent5"/>
          </a:solidFill>
        </p:grpSpPr>
        <p:sp>
          <p:nvSpPr>
            <p:cNvPr id="25" name="타원 35">
              <a:extLst>
                <a:ext uri="{FF2B5EF4-FFF2-40B4-BE49-F238E27FC236}">
                  <a16:creationId xmlns:a16="http://schemas.microsoft.com/office/drawing/2014/main" id="{4A84268E-44A1-8743-900B-6E3A4E62BD53}"/>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a:endParaRPr lang="ko-KR" altLang="en-US"/>
            </a:p>
          </p:txBody>
        </p:sp>
        <p:cxnSp>
          <p:nvCxnSpPr>
            <p:cNvPr id="26" name="꺾인 연결선 36">
              <a:extLst>
                <a:ext uri="{FF2B5EF4-FFF2-40B4-BE49-F238E27FC236}">
                  <a16:creationId xmlns:a16="http://schemas.microsoft.com/office/drawing/2014/main" id="{0DCF5A1B-1F55-7E4F-90FD-350316806A75}"/>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7" name="그룹 48">
            <a:extLst>
              <a:ext uri="{FF2B5EF4-FFF2-40B4-BE49-F238E27FC236}">
                <a16:creationId xmlns:a16="http://schemas.microsoft.com/office/drawing/2014/main" id="{1784FFA7-A026-C64C-897B-1A08B44886FA}"/>
              </a:ext>
            </a:extLst>
          </p:cNvPr>
          <p:cNvGrpSpPr/>
          <p:nvPr userDrawn="1"/>
        </p:nvGrpSpPr>
        <p:grpSpPr>
          <a:xfrm flipH="1">
            <a:off x="7539168" y="2075770"/>
            <a:ext cx="1120238" cy="644403"/>
            <a:chOff x="3600451" y="2075771"/>
            <a:chExt cx="1104899" cy="644403"/>
          </a:xfrm>
          <a:solidFill>
            <a:schemeClr val="accent5"/>
          </a:solidFill>
        </p:grpSpPr>
        <p:sp>
          <p:nvSpPr>
            <p:cNvPr id="28" name="타원 49">
              <a:extLst>
                <a:ext uri="{FF2B5EF4-FFF2-40B4-BE49-F238E27FC236}">
                  <a16:creationId xmlns:a16="http://schemas.microsoft.com/office/drawing/2014/main" id="{31BC3776-E9BA-9446-A61F-89C0C79CFD27}"/>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a:endParaRPr lang="ko-KR" altLang="en-US"/>
            </a:p>
          </p:txBody>
        </p:sp>
        <p:cxnSp>
          <p:nvCxnSpPr>
            <p:cNvPr id="29" name="꺾인 연결선 50">
              <a:extLst>
                <a:ext uri="{FF2B5EF4-FFF2-40B4-BE49-F238E27FC236}">
                  <a16:creationId xmlns:a16="http://schemas.microsoft.com/office/drawing/2014/main" id="{B9DBAC5C-51CA-BC43-A676-52135782ED53}"/>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0" name="그룹 51">
            <a:extLst>
              <a:ext uri="{FF2B5EF4-FFF2-40B4-BE49-F238E27FC236}">
                <a16:creationId xmlns:a16="http://schemas.microsoft.com/office/drawing/2014/main" id="{CF837B76-81AE-E04D-9248-9FFCE6DA7AA8}"/>
              </a:ext>
            </a:extLst>
          </p:cNvPr>
          <p:cNvGrpSpPr/>
          <p:nvPr userDrawn="1"/>
        </p:nvGrpSpPr>
        <p:grpSpPr>
          <a:xfrm flipH="1" flipV="1">
            <a:off x="7505830" y="5431659"/>
            <a:ext cx="1120238" cy="623973"/>
            <a:chOff x="3600451" y="2075771"/>
            <a:chExt cx="1104899" cy="644403"/>
          </a:xfrm>
          <a:solidFill>
            <a:schemeClr val="accent5"/>
          </a:solidFill>
        </p:grpSpPr>
        <p:sp>
          <p:nvSpPr>
            <p:cNvPr id="31" name="타원 52">
              <a:extLst>
                <a:ext uri="{FF2B5EF4-FFF2-40B4-BE49-F238E27FC236}">
                  <a16:creationId xmlns:a16="http://schemas.microsoft.com/office/drawing/2014/main" id="{AB531374-0572-1E49-87CA-9E9DC81535B3}"/>
                </a:ext>
              </a:extLst>
            </p:cNvPr>
            <p:cNvSpPr/>
            <p:nvPr/>
          </p:nvSpPr>
          <p:spPr bwMode="auto">
            <a:xfrm>
              <a:off x="4572000" y="2586824"/>
              <a:ext cx="133350" cy="133350"/>
            </a:xfrm>
            <a:prstGeom prst="ellipse">
              <a:avLst/>
            </a:prstGeom>
            <a:grpFill/>
            <a:ln w="38100">
              <a:solidFill>
                <a:schemeClr val="accent5"/>
              </a:solidFill>
            </a:ln>
          </p:spPr>
          <p:txBody>
            <a:bodyPr vert="horz" wrap="square" lIns="91440" tIns="45720" rIns="91440" bIns="45720" numCol="1" rtlCol="0" anchor="t" anchorCtr="0" compatLnSpc="1">
              <a:prstTxWarp prst="textNoShape">
                <a:avLst/>
              </a:prstTxWarp>
            </a:bodyPr>
            <a:lstStyle/>
            <a:p>
              <a:pPr algn="ctr"/>
              <a:endParaRPr lang="ko-KR" altLang="en-US"/>
            </a:p>
          </p:txBody>
        </p:sp>
        <p:cxnSp>
          <p:nvCxnSpPr>
            <p:cNvPr id="32" name="꺾인 연결선 53">
              <a:extLst>
                <a:ext uri="{FF2B5EF4-FFF2-40B4-BE49-F238E27FC236}">
                  <a16:creationId xmlns:a16="http://schemas.microsoft.com/office/drawing/2014/main" id="{6D0B6CFC-B97D-D44B-ACDF-A62366E35D5D}"/>
                </a:ext>
              </a:extLst>
            </p:cNvPr>
            <p:cNvCxnSpPr/>
            <p:nvPr/>
          </p:nvCxnSpPr>
          <p:spPr>
            <a:xfrm rot="16200000" flipV="1">
              <a:off x="3873901" y="1802321"/>
              <a:ext cx="491324" cy="1038224"/>
            </a:xfrm>
            <a:prstGeom prst="bentConnector2">
              <a:avLst/>
            </a:prstGeom>
            <a:grpFill/>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31906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Title_subtitle_only">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916CF0D-67F9-445E-8029-EA12D63789D3}"/>
              </a:ext>
            </a:extLst>
          </p:cNvPr>
          <p:cNvSpPr>
            <a:spLocks noGrp="1"/>
          </p:cNvSpPr>
          <p:nvPr>
            <p:ph type="title" hasCustomPrompt="1"/>
          </p:nvPr>
        </p:nvSpPr>
        <p:spPr>
          <a:xfrm>
            <a:off x="838200" y="769998"/>
            <a:ext cx="10515600" cy="880354"/>
          </a:xfrm>
        </p:spPr>
        <p:txBody>
          <a:bodyPr anchor="t">
            <a:normAutofit/>
          </a:bodyPr>
          <a:lstStyle>
            <a:lvl1pPr algn="ctr">
              <a:lnSpc>
                <a:spcPct val="100000"/>
              </a:lnSpc>
              <a:defRPr sz="5000">
                <a:solidFill>
                  <a:schemeClr val="tx1"/>
                </a:solidFill>
                <a:latin typeface="+mj-lt"/>
              </a:defRPr>
            </a:lvl1pPr>
          </a:lstStyle>
          <a:p>
            <a:r>
              <a:rPr lang="en-US" altLang="ko-KR" dirty="0"/>
              <a:t>INSERT TITLE HERE</a:t>
            </a:r>
            <a:endParaRPr lang="ko-KR" altLang="en-US" dirty="0"/>
          </a:p>
        </p:txBody>
      </p:sp>
      <p:sp>
        <p:nvSpPr>
          <p:cNvPr id="6" name="Footer Placeholder 5">
            <a:extLst>
              <a:ext uri="{FF2B5EF4-FFF2-40B4-BE49-F238E27FC236}">
                <a16:creationId xmlns:a16="http://schemas.microsoft.com/office/drawing/2014/main" id="{FA683F2E-EAEB-804D-8D32-885FB47EEAE6}"/>
              </a:ext>
            </a:extLst>
          </p:cNvPr>
          <p:cNvSpPr>
            <a:spLocks noGrp="1"/>
          </p:cNvSpPr>
          <p:nvPr>
            <p:ph type="ftr" sz="quarter" idx="10"/>
          </p:nvPr>
        </p:nvSpPr>
        <p:spPr>
          <a:xfrm>
            <a:off x="2197656" y="6344775"/>
            <a:ext cx="8929993" cy="369988"/>
          </a:xfrm>
        </p:spPr>
        <p:txBody>
          <a:bodyPr/>
          <a:lstStyle/>
          <a:p>
            <a:r>
              <a:rPr lang="en-GB" altLang="ko-KR"/>
              <a:t>LYRASIS Leaders Forum | Challenges and Opportunities in Open-Source Software | Oct 19, 2021</a:t>
            </a:r>
            <a:endParaRPr lang="ko-KR" altLang="en-US" dirty="0"/>
          </a:p>
        </p:txBody>
      </p:sp>
      <p:sp>
        <p:nvSpPr>
          <p:cNvPr id="36" name="슬라이드 번호 개체 틀 12">
            <a:extLst>
              <a:ext uri="{FF2B5EF4-FFF2-40B4-BE49-F238E27FC236}">
                <a16:creationId xmlns:a16="http://schemas.microsoft.com/office/drawing/2014/main" id="{E137174F-6BE3-944D-992B-9DD15242C044}"/>
              </a:ext>
            </a:extLst>
          </p:cNvPr>
          <p:cNvSpPr txBox="1">
            <a:spLocks/>
          </p:cNvSpPr>
          <p:nvPr userDrawn="1"/>
        </p:nvSpPr>
        <p:spPr>
          <a:xfrm>
            <a:off x="5898000" y="-7215"/>
            <a:ext cx="396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mtClean="0"/>
              <a:pPr/>
              <a:t>‹#›</a:t>
            </a:fld>
            <a:endParaRPr lang="ko-KR" altLang="en-US" dirty="0"/>
          </a:p>
        </p:txBody>
      </p:sp>
      <p:sp>
        <p:nvSpPr>
          <p:cNvPr id="38" name="Text Placeholder 37">
            <a:extLst>
              <a:ext uri="{FF2B5EF4-FFF2-40B4-BE49-F238E27FC236}">
                <a16:creationId xmlns:a16="http://schemas.microsoft.com/office/drawing/2014/main" id="{A3AE8DB3-D959-DF49-AE2F-2597C8D6C0AC}"/>
              </a:ext>
            </a:extLst>
          </p:cNvPr>
          <p:cNvSpPr>
            <a:spLocks noGrp="1"/>
          </p:cNvSpPr>
          <p:nvPr>
            <p:ph type="body" sz="quarter" idx="11" hasCustomPrompt="1"/>
          </p:nvPr>
        </p:nvSpPr>
        <p:spPr>
          <a:xfrm>
            <a:off x="1448594" y="1693051"/>
            <a:ext cx="9294812" cy="370536"/>
          </a:xfrm>
        </p:spPr>
        <p:txBody>
          <a:bodyPr anchor="ctr">
            <a:normAutofit/>
          </a:bodyPr>
          <a:lstStyle>
            <a:lvl1pPr marL="0" indent="0" algn="ctr">
              <a:buNone/>
              <a:defRPr sz="2000" b="0" cap="none" baseline="0">
                <a:solidFill>
                  <a:schemeClr val="accent1"/>
                </a:solidFill>
              </a:defRPr>
            </a:lvl1pPr>
          </a:lstStyle>
          <a:p>
            <a:pPr lvl="0"/>
            <a:r>
              <a:rPr lang="en-GB" dirty="0"/>
              <a:t>Subtitle</a:t>
            </a:r>
          </a:p>
        </p:txBody>
      </p:sp>
      <p:pic>
        <p:nvPicPr>
          <p:cNvPr id="9" name="Picture 8">
            <a:extLst>
              <a:ext uri="{FF2B5EF4-FFF2-40B4-BE49-F238E27FC236}">
                <a16:creationId xmlns:a16="http://schemas.microsoft.com/office/drawing/2014/main" id="{0F65C790-B095-2544-B383-AB219D04EC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6028" y="6354763"/>
            <a:ext cx="1008548" cy="360000"/>
          </a:xfrm>
          <a:prstGeom prst="rect">
            <a:avLst/>
          </a:prstGeom>
        </p:spPr>
      </p:pic>
      <p:pic>
        <p:nvPicPr>
          <p:cNvPr id="10" name="Picture 2">
            <a:extLst>
              <a:ext uri="{FF2B5EF4-FFF2-40B4-BE49-F238E27FC236}">
                <a16:creationId xmlns:a16="http://schemas.microsoft.com/office/drawing/2014/main" id="{1A636961-1713-CF47-9DCB-8E8EF8467C2B}"/>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07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_1_with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바닥글 개체 틀 3"/>
          <p:cNvSpPr>
            <a:spLocks noGrp="1"/>
          </p:cNvSpPr>
          <p:nvPr>
            <p:ph type="ftr" sz="quarter" idx="11"/>
          </p:nvPr>
        </p:nvSpPr>
        <p:spPr>
          <a:xfrm>
            <a:off x="2294964" y="6356351"/>
            <a:ext cx="7962963" cy="332268"/>
          </a:xfrm>
        </p:spPr>
        <p:txBody>
          <a:bodyPr/>
          <a:lstStyle/>
          <a:p>
            <a:r>
              <a:rPr lang="en-GB" altLang="ko-KR"/>
              <a:t>LYRASIS Leaders Forum | Challenges and Opportunities in Open-Source Software | Oct 19, 2021</a:t>
            </a:r>
            <a:endParaRPr lang="ko-KR" altLang="en-US" dirty="0"/>
          </a:p>
        </p:txBody>
      </p:sp>
      <p:sp>
        <p:nvSpPr>
          <p:cNvPr id="5" name="슬라이드 번호 개체 틀 4"/>
          <p:cNvSpPr>
            <a:spLocks noGrp="1"/>
          </p:cNvSpPr>
          <p:nvPr>
            <p:ph type="sldNum" sz="quarter" idx="12"/>
          </p:nvPr>
        </p:nvSpPr>
        <p:spPr>
          <a:xfrm>
            <a:off x="11255271" y="6356350"/>
            <a:ext cx="647700" cy="365125"/>
          </a:xfrm>
        </p:spPr>
        <p:txBody>
          <a:bodyPr/>
          <a:lstStyle/>
          <a:p>
            <a:fld id="{BB5D696C-7C4B-4748-AD7A-B30C297BC295}" type="slidenum">
              <a:rPr lang="ko-KR" altLang="en-US" smtClean="0"/>
              <a:t>‹#›</a:t>
            </a:fld>
            <a:endParaRPr lang="ko-KR" altLang="en-US"/>
          </a:p>
        </p:txBody>
      </p:sp>
      <p:sp>
        <p:nvSpPr>
          <p:cNvPr id="10" name="그림 개체 틀 9"/>
          <p:cNvSpPr>
            <a:spLocks noGrp="1"/>
          </p:cNvSpPr>
          <p:nvPr>
            <p:ph type="pic" sz="quarter" idx="16"/>
          </p:nvPr>
        </p:nvSpPr>
        <p:spPr>
          <a:xfrm>
            <a:off x="289029" y="0"/>
            <a:ext cx="7483372"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dirty="0"/>
          </a:p>
        </p:txBody>
      </p:sp>
      <p:sp>
        <p:nvSpPr>
          <p:cNvPr id="20" name="그림 개체 틀 19"/>
          <p:cNvSpPr>
            <a:spLocks noGrp="1"/>
          </p:cNvSpPr>
          <p:nvPr>
            <p:ph type="pic" sz="quarter" idx="17"/>
          </p:nvPr>
        </p:nvSpPr>
        <p:spPr>
          <a:xfrm>
            <a:off x="4790661" y="1"/>
            <a:ext cx="4024728"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9" name="Text Placeholder 8">
            <a:extLst>
              <a:ext uri="{FF2B5EF4-FFF2-40B4-BE49-F238E27FC236}">
                <a16:creationId xmlns:a16="http://schemas.microsoft.com/office/drawing/2014/main" id="{80992362-4125-4340-9966-541A34DE2055}"/>
              </a:ext>
            </a:extLst>
          </p:cNvPr>
          <p:cNvSpPr>
            <a:spLocks noGrp="1"/>
          </p:cNvSpPr>
          <p:nvPr>
            <p:ph type="body" sz="quarter" idx="18" hasCustomPrompt="1"/>
          </p:nvPr>
        </p:nvSpPr>
        <p:spPr>
          <a:xfrm>
            <a:off x="2578100" y="3749742"/>
            <a:ext cx="9220200" cy="2006600"/>
          </a:xfrm>
        </p:spPr>
        <p:txBody>
          <a:bodyPr anchor="ctr">
            <a:normAutofit/>
          </a:bodyPr>
          <a:lstStyle>
            <a:lvl1pPr marL="0" indent="0" algn="r">
              <a:buNone/>
              <a:defRPr sz="8000" b="1" cap="all" spc="200" baseline="0">
                <a:solidFill>
                  <a:schemeClr val="bg1"/>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33FF3C51-D339-F949-A857-ABE561718528}"/>
              </a:ext>
            </a:extLst>
          </p:cNvPr>
          <p:cNvSpPr>
            <a:spLocks noGrp="1"/>
          </p:cNvSpPr>
          <p:nvPr>
            <p:ph type="body" sz="quarter" idx="19"/>
          </p:nvPr>
        </p:nvSpPr>
        <p:spPr>
          <a:xfrm>
            <a:off x="6261100" y="3038475"/>
            <a:ext cx="5537200" cy="520700"/>
          </a:xfrm>
        </p:spPr>
        <p:txBody>
          <a:bodyPr/>
          <a:lstStyle>
            <a:lvl1pPr marL="0" indent="0" algn="r">
              <a:buNone/>
              <a:defRPr b="0" i="0">
                <a:solidFill>
                  <a:schemeClr val="accent1">
                    <a:lumMod val="10000"/>
                    <a:lumOff val="90000"/>
                  </a:schemeClr>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1" name="Text Placeholder 11">
            <a:extLst>
              <a:ext uri="{FF2B5EF4-FFF2-40B4-BE49-F238E27FC236}">
                <a16:creationId xmlns:a16="http://schemas.microsoft.com/office/drawing/2014/main" id="{89132107-9BEC-2C42-9E15-081F25E2740E}"/>
              </a:ext>
            </a:extLst>
          </p:cNvPr>
          <p:cNvSpPr>
            <a:spLocks noGrp="1"/>
          </p:cNvSpPr>
          <p:nvPr>
            <p:ph type="body" sz="quarter" idx="20" hasCustomPrompt="1"/>
          </p:nvPr>
        </p:nvSpPr>
        <p:spPr>
          <a:xfrm>
            <a:off x="6261100" y="2063115"/>
            <a:ext cx="5537200" cy="520700"/>
          </a:xfrm>
        </p:spPr>
        <p:txBody>
          <a:bodyPr>
            <a:normAutofit/>
          </a:bodyPr>
          <a:lstStyle>
            <a:lvl1pPr marL="0" indent="0" algn="r">
              <a:buNone/>
              <a:defRPr sz="1600" b="0" i="0">
                <a:solidFill>
                  <a:schemeClr val="accent5"/>
                </a:solidFill>
                <a:latin typeface="+mj-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3" name="Picture 12">
            <a:extLst>
              <a:ext uri="{FF2B5EF4-FFF2-40B4-BE49-F238E27FC236}">
                <a16:creationId xmlns:a16="http://schemas.microsoft.com/office/drawing/2014/main" id="{C2829133-341C-E047-91B5-EACB37D02FB4}"/>
              </a:ext>
            </a:extLst>
          </p:cNvPr>
          <p:cNvPicPr>
            <a:picLocks noChangeAspect="1"/>
          </p:cNvPicPr>
          <p:nvPr userDrawn="1"/>
        </p:nvPicPr>
        <p:blipFill>
          <a:blip r:embed="rId3">
            <a:biLevel thresh="50000"/>
            <a:extLst>
              <a:ext uri="{28A0092B-C50C-407E-A947-70E740481C1C}">
                <a14:useLocalDpi xmlns:a14="http://schemas.microsoft.com/office/drawing/2010/main"/>
              </a:ext>
            </a:extLst>
          </a:blip>
          <a:stretch>
            <a:fillRect/>
          </a:stretch>
        </p:blipFill>
        <p:spPr>
          <a:xfrm>
            <a:off x="10156963" y="264418"/>
            <a:ext cx="388801" cy="324000"/>
          </a:xfrm>
          <a:prstGeom prst="rect">
            <a:avLst/>
          </a:prstGeom>
        </p:spPr>
      </p:pic>
      <p:sp>
        <p:nvSpPr>
          <p:cNvPr id="14" name="Title 1">
            <a:extLst>
              <a:ext uri="{FF2B5EF4-FFF2-40B4-BE49-F238E27FC236}">
                <a16:creationId xmlns:a16="http://schemas.microsoft.com/office/drawing/2014/main" id="{EEAE770A-E79A-AE44-A90F-463389D7F8AD}"/>
              </a:ext>
            </a:extLst>
          </p:cNvPr>
          <p:cNvSpPr txBox="1">
            <a:spLocks/>
          </p:cNvSpPr>
          <p:nvPr userDrawn="1"/>
        </p:nvSpPr>
        <p:spPr>
          <a:xfrm>
            <a:off x="10321714" y="264418"/>
            <a:ext cx="1476586" cy="246221"/>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600" b="1" i="0" spc="0" baseline="0" dirty="0">
                <a:solidFill>
                  <a:schemeClr val="bg1"/>
                </a:solidFill>
                <a:latin typeface="+mj-lt"/>
                <a:ea typeface="Open Sans" charset="0"/>
                <a:cs typeface="Open Sans" charset="0"/>
              </a:rPr>
              <a:t>@</a:t>
            </a:r>
            <a:r>
              <a:rPr lang="en-US" sz="1600" b="1" i="0" spc="0" baseline="0" dirty="0" err="1">
                <a:solidFill>
                  <a:schemeClr val="bg1"/>
                </a:solidFill>
                <a:latin typeface="+mj-lt"/>
                <a:ea typeface="Open Sans" charset="0"/>
                <a:cs typeface="Open Sans" charset="0"/>
              </a:rPr>
              <a:t>openaire_eu</a:t>
            </a:r>
            <a:endParaRPr lang="en-US" sz="1600" b="1" i="0" spc="0" baseline="0" dirty="0">
              <a:solidFill>
                <a:schemeClr val="bg1"/>
              </a:solidFill>
              <a:latin typeface="+mj-lt"/>
              <a:ea typeface="Open Sans" charset="0"/>
              <a:cs typeface="Open Sans" charset="0"/>
            </a:endParaRPr>
          </a:p>
        </p:txBody>
      </p:sp>
      <p:pic>
        <p:nvPicPr>
          <p:cNvPr id="8" name="Graphic 7">
            <a:extLst>
              <a:ext uri="{FF2B5EF4-FFF2-40B4-BE49-F238E27FC236}">
                <a16:creationId xmlns:a16="http://schemas.microsoft.com/office/drawing/2014/main" id="{23252491-6812-394B-8CAD-8676F9FF76A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592" y="6387072"/>
            <a:ext cx="324000" cy="324000"/>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2EC3170E-1971-D64F-8793-917EDC7D1CC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6990" y="6316329"/>
            <a:ext cx="1181615" cy="420452"/>
          </a:xfrm>
          <a:prstGeom prst="rect">
            <a:avLst/>
          </a:prstGeom>
        </p:spPr>
      </p:pic>
      <p:pic>
        <p:nvPicPr>
          <p:cNvPr id="15" name="Picture 2">
            <a:extLst>
              <a:ext uri="{FF2B5EF4-FFF2-40B4-BE49-F238E27FC236}">
                <a16:creationId xmlns:a16="http://schemas.microsoft.com/office/drawing/2014/main" id="{6B03104E-C377-E744-B319-CB9D49C2EA3E}"/>
              </a:ext>
            </a:extLst>
          </p:cNvPr>
          <p:cNvPicPr>
            <a:picLocks noChangeAspect="1" noChangeArrowheads="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791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_background_picture">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3235324E-290D-B544-8FCE-CFD1CB186F04}"/>
              </a:ext>
            </a:extLst>
          </p:cNvPr>
          <p:cNvSpPr>
            <a:spLocks noGrp="1"/>
          </p:cNvSpPr>
          <p:nvPr>
            <p:ph type="pic" sz="quarter" idx="19"/>
          </p:nvPr>
        </p:nvSpPr>
        <p:spPr>
          <a:xfrm>
            <a:off x="0" y="0"/>
            <a:ext cx="12192000" cy="6858000"/>
          </a:xfrm>
          <a:custGeom>
            <a:avLst/>
            <a:gdLst>
              <a:gd name="connsiteX0" fmla="*/ 1386946 w 12192000"/>
              <a:gd name="connsiteY0" fmla="*/ 5128856 h 6858000"/>
              <a:gd name="connsiteX1" fmla="*/ 1386946 w 12192000"/>
              <a:gd name="connsiteY1" fmla="*/ 5136056 h 6858000"/>
              <a:gd name="connsiteX2" fmla="*/ 10754268 w 12192000"/>
              <a:gd name="connsiteY2" fmla="*/ 5136056 h 6858000"/>
              <a:gd name="connsiteX3" fmla="*/ 10754268 w 12192000"/>
              <a:gd name="connsiteY3" fmla="*/ 5128856 h 6858000"/>
              <a:gd name="connsiteX4" fmla="*/ 9405552 w 12192000"/>
              <a:gd name="connsiteY4" fmla="*/ 0 h 6858000"/>
              <a:gd name="connsiteX5" fmla="*/ 11189456 w 12192000"/>
              <a:gd name="connsiteY5" fmla="*/ 0 h 6858000"/>
              <a:gd name="connsiteX6" fmla="*/ 11171395 w 12192000"/>
              <a:gd name="connsiteY6" fmla="*/ 37492 h 6858000"/>
              <a:gd name="connsiteX7" fmla="*/ 10297504 w 12192000"/>
              <a:gd name="connsiteY7" fmla="*/ 557611 h 6858000"/>
              <a:gd name="connsiteX8" fmla="*/ 9423613 w 12192000"/>
              <a:gd name="connsiteY8" fmla="*/ 37492 h 6858000"/>
              <a:gd name="connsiteX9" fmla="*/ 0 w 12192000"/>
              <a:gd name="connsiteY9" fmla="*/ 0 h 6858000"/>
              <a:gd name="connsiteX10" fmla="*/ 8359366 w 12192000"/>
              <a:gd name="connsiteY10" fmla="*/ 0 h 6858000"/>
              <a:gd name="connsiteX11" fmla="*/ 8399180 w 12192000"/>
              <a:gd name="connsiteY11" fmla="*/ 154845 h 6858000"/>
              <a:gd name="connsiteX12" fmla="*/ 10297503 w 12192000"/>
              <a:gd name="connsiteY12" fmla="*/ 1551453 h 6858000"/>
              <a:gd name="connsiteX13" fmla="*/ 12128986 w 12192000"/>
              <a:gd name="connsiteY13" fmla="*/ 337465 h 6858000"/>
              <a:gd name="connsiteX14" fmla="*/ 12192000 w 12192000"/>
              <a:gd name="connsiteY14" fmla="*/ 165297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1386946" y="5128856"/>
                </a:moveTo>
                <a:lnTo>
                  <a:pt x="1386946" y="5136056"/>
                </a:lnTo>
                <a:lnTo>
                  <a:pt x="10754268" y="5136056"/>
                </a:lnTo>
                <a:lnTo>
                  <a:pt x="10754268" y="5128856"/>
                </a:lnTo>
                <a:close/>
                <a:moveTo>
                  <a:pt x="9405552" y="0"/>
                </a:moveTo>
                <a:lnTo>
                  <a:pt x="11189456" y="0"/>
                </a:lnTo>
                <a:lnTo>
                  <a:pt x="11171395" y="37492"/>
                </a:lnTo>
                <a:cubicBezTo>
                  <a:pt x="11003099" y="347298"/>
                  <a:pt x="10674862" y="557611"/>
                  <a:pt x="10297504" y="557611"/>
                </a:cubicBezTo>
                <a:cubicBezTo>
                  <a:pt x="9920146" y="557611"/>
                  <a:pt x="9591909" y="347298"/>
                  <a:pt x="9423613" y="37492"/>
                </a:cubicBezTo>
                <a:close/>
                <a:moveTo>
                  <a:pt x="0" y="0"/>
                </a:moveTo>
                <a:lnTo>
                  <a:pt x="8359366" y="0"/>
                </a:lnTo>
                <a:lnTo>
                  <a:pt x="8399180" y="154845"/>
                </a:lnTo>
                <a:cubicBezTo>
                  <a:pt x="8650844" y="963969"/>
                  <a:pt x="9405567" y="1551453"/>
                  <a:pt x="10297503" y="1551453"/>
                </a:cubicBezTo>
                <a:cubicBezTo>
                  <a:pt x="11120829" y="1551453"/>
                  <a:pt x="11827239" y="1050875"/>
                  <a:pt x="12128986" y="337465"/>
                </a:cubicBezTo>
                <a:lnTo>
                  <a:pt x="12192000" y="165297"/>
                </a:lnTo>
                <a:lnTo>
                  <a:pt x="12192000" y="6858000"/>
                </a:lnTo>
                <a:lnTo>
                  <a:pt x="0" y="6858000"/>
                </a:lnTo>
                <a:close/>
              </a:path>
            </a:pathLst>
          </a:custGeom>
        </p:spPr>
        <p:txBody>
          <a:bodyPr wrap="square">
            <a:noAutofit/>
          </a:bodyPr>
          <a:lstStyle/>
          <a:p>
            <a:endParaRPr lang="ko-KR" altLang="en-US" dirty="0"/>
          </a:p>
        </p:txBody>
      </p:sp>
      <p:sp>
        <p:nvSpPr>
          <p:cNvPr id="12" name="바닥글 개체 틀 11"/>
          <p:cNvSpPr>
            <a:spLocks noGrp="1"/>
          </p:cNvSpPr>
          <p:nvPr>
            <p:ph type="ftr" sz="quarter" idx="16"/>
          </p:nvPr>
        </p:nvSpPr>
        <p:spPr>
          <a:xfrm>
            <a:off x="1717588" y="6356350"/>
            <a:ext cx="9045147" cy="365125"/>
          </a:xfrm>
        </p:spPr>
        <p:txBody>
          <a:bodyPr/>
          <a:lstStyle>
            <a:lvl1pPr>
              <a:defRPr>
                <a:solidFill>
                  <a:schemeClr val="bg1">
                    <a:lumMod val="95000"/>
                  </a:schemeClr>
                </a:solidFill>
              </a:defRPr>
            </a:lvl1pPr>
          </a:lstStyle>
          <a:p>
            <a:r>
              <a:rPr lang="en-GB" altLang="ko-KR"/>
              <a:t>LYRASIS Leaders Forum | Challenges and Opportunities in Open-Source Software | Oct 19, 2021</a:t>
            </a:r>
            <a:endParaRPr lang="ko-KR" altLang="en-US" dirty="0"/>
          </a:p>
        </p:txBody>
      </p:sp>
      <p:sp>
        <p:nvSpPr>
          <p:cNvPr id="8" name="슬라이드 번호 개체 틀 12">
            <a:extLst>
              <a:ext uri="{FF2B5EF4-FFF2-40B4-BE49-F238E27FC236}">
                <a16:creationId xmlns:a16="http://schemas.microsoft.com/office/drawing/2014/main" id="{B1526702-60FD-CF45-ABFF-486EBF4FA2EA}"/>
              </a:ext>
            </a:extLst>
          </p:cNvPr>
          <p:cNvSpPr>
            <a:spLocks noGrp="1"/>
          </p:cNvSpPr>
          <p:nvPr>
            <p:ph type="sldNum" sz="quarter" idx="17"/>
          </p:nvPr>
        </p:nvSpPr>
        <p:spPr>
          <a:xfrm>
            <a:off x="5898000" y="4977"/>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dirty="0"/>
          </a:p>
        </p:txBody>
      </p:sp>
      <p:sp>
        <p:nvSpPr>
          <p:cNvPr id="3" name="Text Placeholder 2">
            <a:extLst>
              <a:ext uri="{FF2B5EF4-FFF2-40B4-BE49-F238E27FC236}">
                <a16:creationId xmlns:a16="http://schemas.microsoft.com/office/drawing/2014/main" id="{2143F8E4-4EF9-604A-866E-4FC3440BC10B}"/>
              </a:ext>
            </a:extLst>
          </p:cNvPr>
          <p:cNvSpPr>
            <a:spLocks noGrp="1"/>
          </p:cNvSpPr>
          <p:nvPr>
            <p:ph type="body" sz="quarter" idx="20"/>
          </p:nvPr>
        </p:nvSpPr>
        <p:spPr>
          <a:xfrm>
            <a:off x="1376412" y="1356175"/>
            <a:ext cx="4572000" cy="757237"/>
          </a:xfrm>
        </p:spPr>
        <p:txBody>
          <a:bodyPr>
            <a:normAutofit/>
          </a:bodyPr>
          <a:lstStyle>
            <a:lvl1pPr marL="0" indent="0">
              <a:buNone/>
              <a:defRPr sz="2000">
                <a:solidFill>
                  <a:schemeClr val="bg2"/>
                </a:solidFill>
                <a:latin typeface="+mj-lt"/>
              </a:defRPr>
            </a:lvl1pPr>
            <a:lvl2pPr marL="457200" indent="0">
              <a:buNone/>
              <a:defRPr/>
            </a:lvl2pPr>
          </a:lstStyle>
          <a:p>
            <a:pPr lvl="0"/>
            <a:r>
              <a:rPr lang="en-GB" dirty="0"/>
              <a:t>Click to edit Master text styles</a:t>
            </a:r>
          </a:p>
        </p:txBody>
      </p:sp>
      <p:sp>
        <p:nvSpPr>
          <p:cNvPr id="5" name="Text Placeholder 4">
            <a:extLst>
              <a:ext uri="{FF2B5EF4-FFF2-40B4-BE49-F238E27FC236}">
                <a16:creationId xmlns:a16="http://schemas.microsoft.com/office/drawing/2014/main" id="{A43975AF-627D-7D40-83D4-97DC79E3C616}"/>
              </a:ext>
            </a:extLst>
          </p:cNvPr>
          <p:cNvSpPr>
            <a:spLocks noGrp="1"/>
          </p:cNvSpPr>
          <p:nvPr>
            <p:ph type="body" sz="quarter" idx="21"/>
          </p:nvPr>
        </p:nvSpPr>
        <p:spPr>
          <a:xfrm>
            <a:off x="4621213" y="5218176"/>
            <a:ext cx="6142037" cy="1036827"/>
          </a:xfrm>
        </p:spPr>
        <p:txBody>
          <a:bodyPr>
            <a:normAutofit/>
          </a:bodyPr>
          <a:lstStyle>
            <a:lvl1pPr marL="0" indent="0" algn="r">
              <a:buNone/>
              <a:defRPr sz="1400">
                <a:solidFill>
                  <a:schemeClr val="bg2"/>
                </a:solidFill>
              </a:defRPr>
            </a:lvl1pPr>
          </a:lstStyle>
          <a:p>
            <a:pPr lvl="0"/>
            <a:r>
              <a:rPr lang="en-GB" dirty="0"/>
              <a:t>Click to edit Master text styles</a:t>
            </a:r>
          </a:p>
        </p:txBody>
      </p:sp>
      <p:sp>
        <p:nvSpPr>
          <p:cNvPr id="19" name="Text Placeholder 18">
            <a:extLst>
              <a:ext uri="{FF2B5EF4-FFF2-40B4-BE49-F238E27FC236}">
                <a16:creationId xmlns:a16="http://schemas.microsoft.com/office/drawing/2014/main" id="{57D03759-02A3-AA4A-8D89-00A52B3DDDAB}"/>
              </a:ext>
            </a:extLst>
          </p:cNvPr>
          <p:cNvSpPr>
            <a:spLocks noGrp="1"/>
          </p:cNvSpPr>
          <p:nvPr>
            <p:ph type="body" sz="quarter" idx="22" hasCustomPrompt="1"/>
          </p:nvPr>
        </p:nvSpPr>
        <p:spPr>
          <a:xfrm>
            <a:off x="0" y="2000250"/>
            <a:ext cx="12192000" cy="2302455"/>
          </a:xfrm>
        </p:spPr>
        <p:txBody>
          <a:bodyPr>
            <a:noAutofit/>
          </a:bodyPr>
          <a:lstStyle>
            <a:lvl1pPr marL="0" indent="0" algn="dist">
              <a:buNone/>
              <a:defRPr sz="20000" cap="all" baseline="0">
                <a:solidFill>
                  <a:schemeClr val="accent5"/>
                </a:solidFill>
              </a:defRPr>
            </a:lvl1pPr>
            <a:lvl2pPr marL="457200" indent="0">
              <a:buNone/>
              <a:defRPr/>
            </a:lvl2pPr>
          </a:lstStyle>
          <a:p>
            <a:pPr lvl="0"/>
            <a:r>
              <a:rPr lang="en-GB" dirty="0"/>
              <a:t>Title</a:t>
            </a:r>
          </a:p>
        </p:txBody>
      </p:sp>
      <p:sp>
        <p:nvSpPr>
          <p:cNvPr id="22" name="Text Placeholder 21">
            <a:extLst>
              <a:ext uri="{FF2B5EF4-FFF2-40B4-BE49-F238E27FC236}">
                <a16:creationId xmlns:a16="http://schemas.microsoft.com/office/drawing/2014/main" id="{1F903B44-125F-2045-A124-93EBA4F2D320}"/>
              </a:ext>
            </a:extLst>
          </p:cNvPr>
          <p:cNvSpPr>
            <a:spLocks noGrp="1"/>
          </p:cNvSpPr>
          <p:nvPr>
            <p:ph type="body" sz="quarter" idx="23" hasCustomPrompt="1"/>
          </p:nvPr>
        </p:nvSpPr>
        <p:spPr>
          <a:xfrm>
            <a:off x="1395413" y="4420299"/>
            <a:ext cx="9348787" cy="623887"/>
          </a:xfrm>
        </p:spPr>
        <p:txBody>
          <a:bodyPr>
            <a:noAutofit/>
          </a:bodyPr>
          <a:lstStyle>
            <a:lvl1pPr marL="0" indent="0" algn="dist">
              <a:buNone/>
              <a:defRPr sz="5000" cap="all" spc="1400" baseline="0">
                <a:solidFill>
                  <a:schemeClr val="bg2"/>
                </a:solidFill>
                <a:latin typeface="+mj-lt"/>
              </a:defRPr>
            </a:lvl1pPr>
          </a:lstStyle>
          <a:p>
            <a:pPr lvl="0"/>
            <a:r>
              <a:rPr lang="en-GB" dirty="0"/>
              <a:t>Subtitle</a:t>
            </a:r>
          </a:p>
        </p:txBody>
      </p:sp>
      <p:sp>
        <p:nvSpPr>
          <p:cNvPr id="26" name="자유형 14">
            <a:extLst>
              <a:ext uri="{FF2B5EF4-FFF2-40B4-BE49-F238E27FC236}">
                <a16:creationId xmlns:a16="http://schemas.microsoft.com/office/drawing/2014/main" id="{2A195701-7C2E-5F4A-B431-B44F5BBBB2F2}"/>
              </a:ext>
            </a:extLst>
          </p:cNvPr>
          <p:cNvSpPr/>
          <p:nvPr userDrawn="1"/>
        </p:nvSpPr>
        <p:spPr bwMode="auto">
          <a:xfrm>
            <a:off x="8353096" y="-24384"/>
            <a:ext cx="3838904" cy="1575837"/>
          </a:xfrm>
          <a:custGeom>
            <a:avLst/>
            <a:gdLst>
              <a:gd name="connsiteX0" fmla="*/ 0 w 3838904"/>
              <a:gd name="connsiteY0" fmla="*/ 0 h 1575837"/>
              <a:gd name="connsiteX1" fmla="*/ 1040709 w 3838904"/>
              <a:gd name="connsiteY1" fmla="*/ 0 h 1575837"/>
              <a:gd name="connsiteX2" fmla="*/ 1070517 w 3838904"/>
              <a:gd name="connsiteY2" fmla="*/ 61876 h 1575837"/>
              <a:gd name="connsiteX3" fmla="*/ 1944408 w 3838904"/>
              <a:gd name="connsiteY3" fmla="*/ 581995 h 1575837"/>
              <a:gd name="connsiteX4" fmla="*/ 2818299 w 3838904"/>
              <a:gd name="connsiteY4" fmla="*/ 61876 h 1575837"/>
              <a:gd name="connsiteX5" fmla="*/ 2848107 w 3838904"/>
              <a:gd name="connsiteY5" fmla="*/ 0 h 1575837"/>
              <a:gd name="connsiteX6" fmla="*/ 3838904 w 3838904"/>
              <a:gd name="connsiteY6" fmla="*/ 0 h 1575837"/>
              <a:gd name="connsiteX7" fmla="*/ 3838904 w 3838904"/>
              <a:gd name="connsiteY7" fmla="*/ 189681 h 1575837"/>
              <a:gd name="connsiteX8" fmla="*/ 3775890 w 3838904"/>
              <a:gd name="connsiteY8" fmla="*/ 361849 h 1575837"/>
              <a:gd name="connsiteX9" fmla="*/ 1944407 w 3838904"/>
              <a:gd name="connsiteY9" fmla="*/ 1575837 h 1575837"/>
              <a:gd name="connsiteX10" fmla="*/ 46084 w 3838904"/>
              <a:gd name="connsiteY10" fmla="*/ 179229 h 15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38904" h="1575837">
                <a:moveTo>
                  <a:pt x="0" y="0"/>
                </a:moveTo>
                <a:lnTo>
                  <a:pt x="1040709" y="0"/>
                </a:lnTo>
                <a:lnTo>
                  <a:pt x="1070517" y="61876"/>
                </a:lnTo>
                <a:cubicBezTo>
                  <a:pt x="1238813" y="371682"/>
                  <a:pt x="1567050" y="581995"/>
                  <a:pt x="1944408" y="581995"/>
                </a:cubicBezTo>
                <a:cubicBezTo>
                  <a:pt x="2321766" y="581995"/>
                  <a:pt x="2650003" y="371682"/>
                  <a:pt x="2818299" y="61876"/>
                </a:cubicBezTo>
                <a:lnTo>
                  <a:pt x="2848107" y="0"/>
                </a:lnTo>
                <a:lnTo>
                  <a:pt x="3838904" y="0"/>
                </a:lnTo>
                <a:lnTo>
                  <a:pt x="3838904" y="189681"/>
                </a:lnTo>
                <a:lnTo>
                  <a:pt x="3775890" y="361849"/>
                </a:lnTo>
                <a:cubicBezTo>
                  <a:pt x="3474143" y="1075259"/>
                  <a:pt x="2767733" y="1575837"/>
                  <a:pt x="1944407" y="1575837"/>
                </a:cubicBezTo>
                <a:cubicBezTo>
                  <a:pt x="1052471" y="1575837"/>
                  <a:pt x="297748" y="988353"/>
                  <a:pt x="46084" y="179229"/>
                </a:cubicBezTo>
                <a:close/>
              </a:path>
            </a:pathLst>
          </a:custGeom>
          <a:solidFill>
            <a:schemeClr val="accent5"/>
          </a:solidFill>
          <a:ln>
            <a:noFill/>
          </a:ln>
        </p:spPr>
        <p:txBody>
          <a:bodyPr vert="horz" wrap="square" lIns="91440" tIns="45720" rIns="91440" bIns="45720" numCol="1" rtlCol="0" anchor="t" anchorCtr="0" compatLnSpc="1">
            <a:prstTxWarp prst="textNoShape">
              <a:avLst/>
            </a:prstTxWarp>
          </a:bodyPr>
          <a:lstStyle/>
          <a:p>
            <a:pPr algn="ctr"/>
            <a:endParaRPr lang="ko-KR" altLang="en-US"/>
          </a:p>
        </p:txBody>
      </p:sp>
      <p:sp>
        <p:nvSpPr>
          <p:cNvPr id="57" name="Rectangle 56">
            <a:extLst>
              <a:ext uri="{FF2B5EF4-FFF2-40B4-BE49-F238E27FC236}">
                <a16:creationId xmlns:a16="http://schemas.microsoft.com/office/drawing/2014/main" id="{95A67070-5139-F246-8EAB-5E41A1336354}"/>
              </a:ext>
            </a:extLst>
          </p:cNvPr>
          <p:cNvSpPr/>
          <p:nvPr userDrawn="1"/>
        </p:nvSpPr>
        <p:spPr>
          <a:xfrm>
            <a:off x="1386946" y="5128856"/>
            <a:ext cx="9367322" cy="7200"/>
          </a:xfrm>
          <a:prstGeom prst="rect">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66" name="Picture 65" descr="A picture containing text, clipart&#10;&#10;Description automatically generated">
            <a:extLst>
              <a:ext uri="{FF2B5EF4-FFF2-40B4-BE49-F238E27FC236}">
                <a16:creationId xmlns:a16="http://schemas.microsoft.com/office/drawing/2014/main" id="{D74A99D0-C01A-4546-898F-D4E0F614E6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135" y="5660111"/>
            <a:ext cx="1181615" cy="420452"/>
          </a:xfrm>
          <a:prstGeom prst="rect">
            <a:avLst/>
          </a:prstGeom>
        </p:spPr>
      </p:pic>
      <p:sp>
        <p:nvSpPr>
          <p:cNvPr id="68" name="Text Placeholder 67">
            <a:extLst>
              <a:ext uri="{FF2B5EF4-FFF2-40B4-BE49-F238E27FC236}">
                <a16:creationId xmlns:a16="http://schemas.microsoft.com/office/drawing/2014/main" id="{21CDCF9D-3176-F944-A471-C41C391AFC3E}"/>
              </a:ext>
            </a:extLst>
          </p:cNvPr>
          <p:cNvSpPr>
            <a:spLocks noGrp="1"/>
          </p:cNvSpPr>
          <p:nvPr>
            <p:ph type="body" sz="quarter" idx="24" hasCustomPrompt="1"/>
          </p:nvPr>
        </p:nvSpPr>
        <p:spPr>
          <a:xfrm>
            <a:off x="254000" y="6302374"/>
            <a:ext cx="1180800" cy="421200"/>
          </a:xfrm>
          <a:blipFill>
            <a:blip r:embed="rId2"/>
            <a:stretch>
              <a:fillRect/>
            </a:stretch>
          </a:blipFill>
        </p:spPr>
        <p:txBody>
          <a:bodyPr/>
          <a:lstStyle>
            <a:lvl2pPr marL="457200" indent="0">
              <a:buNone/>
              <a:defRPr/>
            </a:lvl2pPr>
          </a:lstStyle>
          <a:p>
            <a:pPr lvl="1"/>
            <a:r>
              <a:rPr lang="en-GR" dirty="0"/>
              <a:t> </a:t>
            </a:r>
          </a:p>
        </p:txBody>
      </p:sp>
    </p:spTree>
    <p:extLst>
      <p:ext uri="{BB962C8B-B14F-4D97-AF65-F5344CB8AC3E}">
        <p14:creationId xmlns:p14="http://schemas.microsoft.com/office/powerpoint/2010/main" val="413583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_1_light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그림 개체 틀 9"/>
          <p:cNvSpPr>
            <a:spLocks noGrp="1"/>
          </p:cNvSpPr>
          <p:nvPr>
            <p:ph type="pic" sz="quarter" idx="16"/>
          </p:nvPr>
        </p:nvSpPr>
        <p:spPr>
          <a:xfrm>
            <a:off x="289029" y="0"/>
            <a:ext cx="7483372" cy="6858000"/>
          </a:xfrm>
          <a:custGeom>
            <a:avLst/>
            <a:gdLst>
              <a:gd name="connsiteX0" fmla="*/ 3741687 w 7483372"/>
              <a:gd name="connsiteY0" fmla="*/ 1173163 h 6858000"/>
              <a:gd name="connsiteX1" fmla="*/ 1485849 w 7483372"/>
              <a:gd name="connsiteY1" fmla="*/ 3429001 h 6858000"/>
              <a:gd name="connsiteX2" fmla="*/ 3741687 w 7483372"/>
              <a:gd name="connsiteY2" fmla="*/ 5684839 h 6858000"/>
              <a:gd name="connsiteX3" fmla="*/ 5997525 w 7483372"/>
              <a:gd name="connsiteY3" fmla="*/ 3429001 h 6858000"/>
              <a:gd name="connsiteX4" fmla="*/ 3741687 w 7483372"/>
              <a:gd name="connsiteY4" fmla="*/ 1173163 h 6858000"/>
              <a:gd name="connsiteX5" fmla="*/ 2199390 w 7483372"/>
              <a:gd name="connsiteY5" fmla="*/ 0 h 6858000"/>
              <a:gd name="connsiteX6" fmla="*/ 5283982 w 7483372"/>
              <a:gd name="connsiteY6" fmla="*/ 0 h 6858000"/>
              <a:gd name="connsiteX7" fmla="*/ 5363862 w 7483372"/>
              <a:gd name="connsiteY7" fmla="*/ 36113 h 6858000"/>
              <a:gd name="connsiteX8" fmla="*/ 7483372 w 7483372"/>
              <a:gd name="connsiteY8" fmla="*/ 3408828 h 6858000"/>
              <a:gd name="connsiteX9" fmla="*/ 5198119 w 7483372"/>
              <a:gd name="connsiteY9" fmla="*/ 6856474 h 6858000"/>
              <a:gd name="connsiteX10" fmla="*/ 5194249 w 7483372"/>
              <a:gd name="connsiteY10" fmla="*/ 6858000 h 6858000"/>
              <a:gd name="connsiteX11" fmla="*/ 2289124 w 7483372"/>
              <a:gd name="connsiteY11" fmla="*/ 6858000 h 6858000"/>
              <a:gd name="connsiteX12" fmla="*/ 2285253 w 7483372"/>
              <a:gd name="connsiteY12" fmla="*/ 6856474 h 6858000"/>
              <a:gd name="connsiteX13" fmla="*/ 0 w 7483372"/>
              <a:gd name="connsiteY13" fmla="*/ 3408828 h 6858000"/>
              <a:gd name="connsiteX14" fmla="*/ 2119511 w 7483372"/>
              <a:gd name="connsiteY14" fmla="*/ 36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3372" h="6858000">
                <a:moveTo>
                  <a:pt x="3741687" y="1173163"/>
                </a:moveTo>
                <a:cubicBezTo>
                  <a:pt x="2495822" y="1173163"/>
                  <a:pt x="1485849" y="2183136"/>
                  <a:pt x="1485849" y="3429001"/>
                </a:cubicBezTo>
                <a:cubicBezTo>
                  <a:pt x="1485849" y="4674866"/>
                  <a:pt x="2495822" y="5684839"/>
                  <a:pt x="3741687" y="5684839"/>
                </a:cubicBezTo>
                <a:cubicBezTo>
                  <a:pt x="4987552" y="5684839"/>
                  <a:pt x="5997525" y="4674866"/>
                  <a:pt x="5997525" y="3429001"/>
                </a:cubicBezTo>
                <a:cubicBezTo>
                  <a:pt x="5997525" y="2183136"/>
                  <a:pt x="4987552" y="1173163"/>
                  <a:pt x="3741687" y="1173163"/>
                </a:cubicBezTo>
                <a:close/>
                <a:moveTo>
                  <a:pt x="2199390" y="0"/>
                </a:moveTo>
                <a:lnTo>
                  <a:pt x="5283982" y="0"/>
                </a:lnTo>
                <a:lnTo>
                  <a:pt x="5363862" y="36113"/>
                </a:lnTo>
                <a:cubicBezTo>
                  <a:pt x="6617956" y="640397"/>
                  <a:pt x="7483372" y="1923549"/>
                  <a:pt x="7483372" y="3408828"/>
                </a:cubicBezTo>
                <a:cubicBezTo>
                  <a:pt x="7483372" y="4958685"/>
                  <a:pt x="6541067" y="6288455"/>
                  <a:pt x="5198119" y="6856474"/>
                </a:cubicBezTo>
                <a:lnTo>
                  <a:pt x="5194249" y="6858000"/>
                </a:lnTo>
                <a:lnTo>
                  <a:pt x="2289124" y="6858000"/>
                </a:lnTo>
                <a:lnTo>
                  <a:pt x="2285253" y="6856474"/>
                </a:lnTo>
                <a:cubicBezTo>
                  <a:pt x="942306" y="6288455"/>
                  <a:pt x="0" y="4958685"/>
                  <a:pt x="0" y="3408828"/>
                </a:cubicBezTo>
                <a:cubicBezTo>
                  <a:pt x="0" y="1923549"/>
                  <a:pt x="865416" y="640397"/>
                  <a:pt x="2119511" y="36113"/>
                </a:cubicBezTo>
                <a:close/>
              </a:path>
            </a:pathLst>
          </a:custGeom>
        </p:spPr>
        <p:txBody>
          <a:bodyPr wrap="square">
            <a:noAutofit/>
          </a:bodyPr>
          <a:lstStyle/>
          <a:p>
            <a:endParaRPr lang="ko-KR" altLang="en-US"/>
          </a:p>
        </p:txBody>
      </p:sp>
      <p:sp>
        <p:nvSpPr>
          <p:cNvPr id="20" name="그림 개체 틀 19"/>
          <p:cNvSpPr>
            <a:spLocks noGrp="1"/>
          </p:cNvSpPr>
          <p:nvPr>
            <p:ph type="pic" sz="quarter" idx="17"/>
          </p:nvPr>
        </p:nvSpPr>
        <p:spPr>
          <a:xfrm>
            <a:off x="4790661" y="1"/>
            <a:ext cx="4024728" cy="3368607"/>
          </a:xfrm>
          <a:custGeom>
            <a:avLst/>
            <a:gdLst>
              <a:gd name="connsiteX0" fmla="*/ 528775 w 4024728"/>
              <a:gd name="connsiteY0" fmla="*/ 0 h 3368607"/>
              <a:gd name="connsiteX1" fmla="*/ 3495954 w 4024728"/>
              <a:gd name="connsiteY1" fmla="*/ 0 h 3368607"/>
              <a:gd name="connsiteX2" fmla="*/ 3565202 w 4024728"/>
              <a:gd name="connsiteY2" fmla="*/ 76193 h 3368607"/>
              <a:gd name="connsiteX3" fmla="*/ 4024728 w 4024728"/>
              <a:gd name="connsiteY3" fmla="*/ 1356243 h 3368607"/>
              <a:gd name="connsiteX4" fmla="*/ 2012364 w 4024728"/>
              <a:gd name="connsiteY4" fmla="*/ 3368607 h 3368607"/>
              <a:gd name="connsiteX5" fmla="*/ 0 w 4024728"/>
              <a:gd name="connsiteY5" fmla="*/ 1356243 h 3368607"/>
              <a:gd name="connsiteX6" fmla="*/ 459526 w 4024728"/>
              <a:gd name="connsiteY6" fmla="*/ 76193 h 33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728" h="3368607">
                <a:moveTo>
                  <a:pt x="528775" y="0"/>
                </a:moveTo>
                <a:lnTo>
                  <a:pt x="3495954" y="0"/>
                </a:lnTo>
                <a:lnTo>
                  <a:pt x="3565202" y="76193"/>
                </a:lnTo>
                <a:cubicBezTo>
                  <a:pt x="3852277" y="424048"/>
                  <a:pt x="4024728" y="870006"/>
                  <a:pt x="4024728" y="1356243"/>
                </a:cubicBezTo>
                <a:cubicBezTo>
                  <a:pt x="4024728" y="2467641"/>
                  <a:pt x="3123762" y="3368607"/>
                  <a:pt x="2012364" y="3368607"/>
                </a:cubicBezTo>
                <a:cubicBezTo>
                  <a:pt x="900966" y="3368607"/>
                  <a:pt x="0" y="2467641"/>
                  <a:pt x="0" y="1356243"/>
                </a:cubicBezTo>
                <a:cubicBezTo>
                  <a:pt x="0" y="870006"/>
                  <a:pt x="172451" y="424048"/>
                  <a:pt x="459526" y="76193"/>
                </a:cubicBezTo>
                <a:close/>
              </a:path>
            </a:pathLst>
          </a:custGeom>
        </p:spPr>
        <p:txBody>
          <a:bodyPr wrap="square">
            <a:noAutofit/>
          </a:bodyPr>
          <a:lstStyle/>
          <a:p>
            <a:endParaRPr lang="ko-KR" altLang="en-US"/>
          </a:p>
        </p:txBody>
      </p:sp>
      <p:sp>
        <p:nvSpPr>
          <p:cNvPr id="11" name="Text Placeholder 8">
            <a:extLst>
              <a:ext uri="{FF2B5EF4-FFF2-40B4-BE49-F238E27FC236}">
                <a16:creationId xmlns:a16="http://schemas.microsoft.com/office/drawing/2014/main" id="{C167E905-9829-3A48-B64E-3F05C83C529D}"/>
              </a:ext>
            </a:extLst>
          </p:cNvPr>
          <p:cNvSpPr>
            <a:spLocks noGrp="1"/>
          </p:cNvSpPr>
          <p:nvPr>
            <p:ph type="body" sz="quarter" idx="18" hasCustomPrompt="1"/>
          </p:nvPr>
        </p:nvSpPr>
        <p:spPr>
          <a:xfrm>
            <a:off x="2578100" y="3749742"/>
            <a:ext cx="9220200" cy="2006600"/>
          </a:xfrm>
        </p:spPr>
        <p:txBody>
          <a:bodyPr>
            <a:noAutofit/>
          </a:bodyPr>
          <a:lstStyle>
            <a:lvl1pPr marL="0" indent="0" algn="r">
              <a:buNone/>
              <a:defRPr sz="8000" b="1">
                <a:solidFill>
                  <a:schemeClr val="bg2"/>
                </a:solidFill>
                <a:latin typeface="+mj-lt"/>
                <a:ea typeface="Helvetica Neue" panose="02000503000000020004" pitchFamily="2" charset="0"/>
                <a:cs typeface="Helvetica Neue" panose="02000503000000020004"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72020A61-98B8-4D42-B44D-28436F578240}"/>
              </a:ext>
            </a:extLst>
          </p:cNvPr>
          <p:cNvSpPr>
            <a:spLocks noGrp="1"/>
          </p:cNvSpPr>
          <p:nvPr>
            <p:ph type="body" sz="quarter" idx="19"/>
          </p:nvPr>
        </p:nvSpPr>
        <p:spPr>
          <a:xfrm>
            <a:off x="6261100" y="3038475"/>
            <a:ext cx="5537200" cy="520700"/>
          </a:xfrm>
        </p:spPr>
        <p:txBody>
          <a:bodyPr/>
          <a:lstStyle>
            <a:lvl1pPr marL="0" indent="0" algn="r">
              <a:buNone/>
              <a:defRPr b="0" i="0">
                <a:solidFill>
                  <a:schemeClr val="accent3">
                    <a:lumMod val="75000"/>
                  </a:schemeClr>
                </a:solidFill>
                <a:latin typeface="+mn-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1">
            <a:extLst>
              <a:ext uri="{FF2B5EF4-FFF2-40B4-BE49-F238E27FC236}">
                <a16:creationId xmlns:a16="http://schemas.microsoft.com/office/drawing/2014/main" id="{EEB0AF54-F642-CC4C-A853-9CACB1646C6C}"/>
              </a:ext>
            </a:extLst>
          </p:cNvPr>
          <p:cNvSpPr>
            <a:spLocks noGrp="1"/>
          </p:cNvSpPr>
          <p:nvPr>
            <p:ph type="body" sz="quarter" idx="20" hasCustomPrompt="1"/>
          </p:nvPr>
        </p:nvSpPr>
        <p:spPr>
          <a:xfrm>
            <a:off x="6261100" y="2063115"/>
            <a:ext cx="5537200" cy="520700"/>
          </a:xfrm>
        </p:spPr>
        <p:txBody>
          <a:bodyPr>
            <a:normAutofit/>
          </a:bodyPr>
          <a:lstStyle>
            <a:lvl1pPr marL="0" indent="0" algn="r">
              <a:buNone/>
              <a:defRPr sz="1600" b="0" i="0">
                <a:solidFill>
                  <a:schemeClr val="accent6"/>
                </a:solidFill>
                <a:latin typeface="+mj-lt"/>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4" name="Picture 13">
            <a:extLst>
              <a:ext uri="{FF2B5EF4-FFF2-40B4-BE49-F238E27FC236}">
                <a16:creationId xmlns:a16="http://schemas.microsoft.com/office/drawing/2014/main" id="{59D6FC93-08E4-3643-8D34-1D4297EB1D3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34811" y="208742"/>
            <a:ext cx="324000" cy="269999"/>
          </a:xfrm>
          <a:prstGeom prst="rect">
            <a:avLst/>
          </a:prstGeom>
        </p:spPr>
      </p:pic>
      <p:sp>
        <p:nvSpPr>
          <p:cNvPr id="15" name="Title 1">
            <a:extLst>
              <a:ext uri="{FF2B5EF4-FFF2-40B4-BE49-F238E27FC236}">
                <a16:creationId xmlns:a16="http://schemas.microsoft.com/office/drawing/2014/main" id="{F1C04362-43E0-8443-9DD7-E8C7838A0A0B}"/>
              </a:ext>
            </a:extLst>
          </p:cNvPr>
          <p:cNvSpPr txBox="1">
            <a:spLocks noChangeAspect="1"/>
          </p:cNvSpPr>
          <p:nvPr userDrawn="1"/>
        </p:nvSpPr>
        <p:spPr>
          <a:xfrm>
            <a:off x="10426385" y="181869"/>
            <a:ext cx="1476586" cy="246221"/>
          </a:xfrm>
          <a:prstGeom prst="rect">
            <a:avLst/>
          </a:prstGeom>
          <a:noFill/>
        </p:spPr>
        <p:txBody>
          <a:bodyPr wrap="square" lIns="0" tIns="0" rIns="0" bIns="0" anchor="ctr">
            <a:spAutoFit/>
          </a:bodyPr>
          <a:lstStyle>
            <a:lvl1pPr algn="ctr" defTabSz="914400" rtl="0" eaLnBrk="1" latinLnBrk="0" hangingPunct="1">
              <a:lnSpc>
                <a:spcPct val="100000"/>
              </a:lnSpc>
              <a:spcBef>
                <a:spcPct val="0"/>
              </a:spcBef>
              <a:buNone/>
              <a:defRPr sz="4800" b="0" i="0" kern="1200" spc="-150" baseline="0">
                <a:solidFill>
                  <a:srgbClr val="2D3293"/>
                </a:solidFill>
                <a:latin typeface="Open Sans Light" charset="0"/>
                <a:ea typeface="Open Sans Light" charset="0"/>
                <a:cs typeface="Open Sans Light" charset="0"/>
              </a:defRPr>
            </a:lvl1pPr>
          </a:lstStyle>
          <a:p>
            <a:pPr algn="r"/>
            <a:r>
              <a:rPr lang="en-US" sz="1600" b="1" i="0" spc="0" baseline="0" dirty="0">
                <a:solidFill>
                  <a:schemeClr val="tx1"/>
                </a:solidFill>
                <a:latin typeface="+mj-lt"/>
                <a:ea typeface="Open Sans" charset="0"/>
                <a:cs typeface="Open Sans" charset="0"/>
              </a:rPr>
              <a:t>@</a:t>
            </a:r>
            <a:r>
              <a:rPr lang="en-US" sz="1600" b="1" i="0" spc="0" baseline="0" dirty="0" err="1">
                <a:solidFill>
                  <a:schemeClr val="tx1"/>
                </a:solidFill>
                <a:latin typeface="+mj-lt"/>
                <a:ea typeface="Open Sans" charset="0"/>
                <a:cs typeface="Open Sans" charset="0"/>
              </a:rPr>
              <a:t>openaire_eu</a:t>
            </a:r>
            <a:endParaRPr lang="en-US" sz="1600" b="1" i="0" spc="0" baseline="0" dirty="0">
              <a:solidFill>
                <a:schemeClr val="tx1"/>
              </a:solidFill>
              <a:latin typeface="+mj-lt"/>
              <a:ea typeface="Open Sans" charset="0"/>
              <a:cs typeface="Open Sans" charset="0"/>
            </a:endParaRPr>
          </a:p>
        </p:txBody>
      </p:sp>
      <p:pic>
        <p:nvPicPr>
          <p:cNvPr id="16" name="Graphic 15">
            <a:extLst>
              <a:ext uri="{FF2B5EF4-FFF2-40B4-BE49-F238E27FC236}">
                <a16:creationId xmlns:a16="http://schemas.microsoft.com/office/drawing/2014/main" id="{5DA24E07-433B-D04F-80AA-B81E631A66B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74300" y="6372763"/>
            <a:ext cx="324000" cy="324000"/>
          </a:xfrm>
          <a:prstGeom prst="rect">
            <a:avLst/>
          </a:prstGeom>
        </p:spPr>
      </p:pic>
      <p:sp>
        <p:nvSpPr>
          <p:cNvPr id="4" name="바닥글 개체 틀 3"/>
          <p:cNvSpPr>
            <a:spLocks noGrp="1"/>
          </p:cNvSpPr>
          <p:nvPr>
            <p:ph type="ftr" sz="quarter" idx="11"/>
          </p:nvPr>
        </p:nvSpPr>
        <p:spPr>
          <a:xfrm>
            <a:off x="1840538" y="6356350"/>
            <a:ext cx="9357730" cy="365125"/>
          </a:xfrm>
        </p:spPr>
        <p:txBody>
          <a:bodyPr/>
          <a:lstStyle/>
          <a:p>
            <a:r>
              <a:rPr lang="en-GB" altLang="ko-KR"/>
              <a:t>LYRASIS Leaders Forum | Challenges and Opportunities in Open-Source Software | Oct 19, 2021</a:t>
            </a:r>
            <a:endParaRPr lang="ko-KR" altLang="en-US" dirty="0"/>
          </a:p>
        </p:txBody>
      </p:sp>
      <p:pic>
        <p:nvPicPr>
          <p:cNvPr id="18" name="Picture 17">
            <a:extLst>
              <a:ext uri="{FF2B5EF4-FFF2-40B4-BE49-F238E27FC236}">
                <a16:creationId xmlns:a16="http://schemas.microsoft.com/office/drawing/2014/main" id="{3F26B505-CC0E-A247-B5EB-95E9D392609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66028" y="6354763"/>
            <a:ext cx="1008548" cy="360000"/>
          </a:xfrm>
          <a:prstGeom prst="rect">
            <a:avLst/>
          </a:prstGeom>
        </p:spPr>
      </p:pic>
    </p:spTree>
    <p:extLst>
      <p:ext uri="{BB962C8B-B14F-4D97-AF65-F5344CB8AC3E}">
        <p14:creationId xmlns:p14="http://schemas.microsoft.com/office/powerpoint/2010/main" val="419568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noFill/>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p:cNvSpPr>
            <a:spLocks noGrp="1"/>
          </p:cNvSpPr>
          <p:nvPr>
            <p:ph type="ftr" sz="quarter" idx="11"/>
          </p:nvPr>
        </p:nvSpPr>
        <p:spPr>
          <a:xfrm>
            <a:off x="2390386" y="6385637"/>
            <a:ext cx="8277614" cy="319043"/>
          </a:xfrm>
        </p:spPr>
        <p:txBody>
          <a:bodyPr/>
          <a:lstStyle/>
          <a:p>
            <a:r>
              <a:rPr lang="en-GB" altLang="ko-KR"/>
              <a:t>LYRASIS Leaders Forum | Challenges and Opportunities in Open-Source Software | Oct 19, 2021</a:t>
            </a:r>
            <a:endParaRPr lang="ko-KR" altLang="en-US"/>
          </a:p>
        </p:txBody>
      </p:sp>
      <p:pic>
        <p:nvPicPr>
          <p:cNvPr id="7" name="Picture 6">
            <a:extLst>
              <a:ext uri="{FF2B5EF4-FFF2-40B4-BE49-F238E27FC236}">
                <a16:creationId xmlns:a16="http://schemas.microsoft.com/office/drawing/2014/main" id="{470599DE-688E-C340-80EA-2C72C20FDD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7" y="6354763"/>
            <a:ext cx="1210258" cy="432000"/>
          </a:xfrm>
          <a:prstGeom prst="rect">
            <a:avLst/>
          </a:prstGeom>
        </p:spPr>
      </p:pic>
      <p:sp>
        <p:nvSpPr>
          <p:cNvPr id="8" name="슬라이드 번호 개체 틀 12">
            <a:extLst>
              <a:ext uri="{FF2B5EF4-FFF2-40B4-BE49-F238E27FC236}">
                <a16:creationId xmlns:a16="http://schemas.microsoft.com/office/drawing/2014/main" id="{C0B06DF9-166D-7643-905F-6076BAE9B350}"/>
              </a:ext>
            </a:extLst>
          </p:cNvPr>
          <p:cNvSpPr txBox="1">
            <a:spLocks/>
          </p:cNvSpPr>
          <p:nvPr userDrawn="1"/>
        </p:nvSpPr>
        <p:spPr>
          <a:xfrm>
            <a:off x="5699218" y="-8563"/>
            <a:ext cx="396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mtClean="0"/>
              <a:pPr/>
              <a:t>‹#›</a:t>
            </a:fld>
            <a:endParaRPr lang="ko-KR" altLang="en-US" dirty="0"/>
          </a:p>
        </p:txBody>
      </p:sp>
      <p:pic>
        <p:nvPicPr>
          <p:cNvPr id="9" name="Picture 2">
            <a:extLst>
              <a:ext uri="{FF2B5EF4-FFF2-40B4-BE49-F238E27FC236}">
                <a16:creationId xmlns:a16="http://schemas.microsoft.com/office/drawing/2014/main" id="{813864CD-731D-F943-9E95-90FED3CD738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32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_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a:noFill/>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p:cNvSpPr>
            <a:spLocks noGrp="1"/>
          </p:cNvSpPr>
          <p:nvPr>
            <p:ph type="ftr" sz="quarter" idx="11"/>
          </p:nvPr>
        </p:nvSpPr>
        <p:spPr>
          <a:xfrm>
            <a:off x="2390386" y="6385637"/>
            <a:ext cx="8277614" cy="319043"/>
          </a:xfrm>
        </p:spPr>
        <p:txBody>
          <a:bodyPr/>
          <a:lstStyle/>
          <a:p>
            <a:r>
              <a:rPr lang="en-GB" altLang="ko-KR"/>
              <a:t>LYRASIS Leaders Forum | Challenges and Opportunities in Open-Source Software | Oct 19, 2021</a:t>
            </a:r>
            <a:endParaRPr lang="ko-KR" altLang="en-US"/>
          </a:p>
        </p:txBody>
      </p:sp>
      <p:sp>
        <p:nvSpPr>
          <p:cNvPr id="8" name="슬라이드 번호 개체 틀 12">
            <a:extLst>
              <a:ext uri="{FF2B5EF4-FFF2-40B4-BE49-F238E27FC236}">
                <a16:creationId xmlns:a16="http://schemas.microsoft.com/office/drawing/2014/main" id="{C0B06DF9-166D-7643-905F-6076BAE9B350}"/>
              </a:ext>
            </a:extLst>
          </p:cNvPr>
          <p:cNvSpPr txBox="1">
            <a:spLocks/>
          </p:cNvSpPr>
          <p:nvPr userDrawn="1"/>
        </p:nvSpPr>
        <p:spPr>
          <a:xfrm>
            <a:off x="5699218" y="-8563"/>
            <a:ext cx="396000" cy="784800"/>
          </a:xfrm>
          <a:prstGeom prst="rect">
            <a:avLst/>
          </a:prstGeom>
          <a:solidFill>
            <a:schemeClr val="bg2"/>
          </a:solid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lstStyle>
            <a:defPPr>
              <a:defRPr lang="en-US"/>
            </a:defPPr>
            <a:lvl1pPr marL="0" algn="ctr" defTabSz="457200" rtl="0" eaLnBrk="1" latinLnBrk="0" hangingPunct="1">
              <a:defRPr sz="1400" b="1" kern="1200">
                <a:solidFill>
                  <a:schemeClr val="bg1"/>
                </a:solidFill>
                <a:latin typeface="+mj-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fld id="{BB5D696C-7C4B-4748-AD7A-B30C297BC295}" type="slidenum">
              <a:rPr lang="ko-KR" altLang="en-US" smtClean="0"/>
              <a:pPr/>
              <a:t>‹#›</a:t>
            </a:fld>
            <a:endParaRPr lang="ko-KR" altLang="en-US" dirty="0"/>
          </a:p>
        </p:txBody>
      </p:sp>
      <p:pic>
        <p:nvPicPr>
          <p:cNvPr id="9" name="Picture 2">
            <a:extLst>
              <a:ext uri="{FF2B5EF4-FFF2-40B4-BE49-F238E27FC236}">
                <a16:creationId xmlns:a16="http://schemas.microsoft.com/office/drawing/2014/main" id="{813864CD-731D-F943-9E95-90FED3CD7389}"/>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clipart&#10;&#10;Description automatically generated">
            <a:extLst>
              <a:ext uri="{FF2B5EF4-FFF2-40B4-BE49-F238E27FC236}">
                <a16:creationId xmlns:a16="http://schemas.microsoft.com/office/drawing/2014/main" id="{989E3DB1-62E7-7C40-A3F4-6D3CDDF6D2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6990" y="6316329"/>
            <a:ext cx="1181615" cy="420452"/>
          </a:xfrm>
          <a:prstGeom prst="rect">
            <a:avLst/>
          </a:prstGeom>
        </p:spPr>
      </p:pic>
    </p:spTree>
    <p:extLst>
      <p:ext uri="{BB962C8B-B14F-4D97-AF65-F5344CB8AC3E}">
        <p14:creationId xmlns:p14="http://schemas.microsoft.com/office/powerpoint/2010/main" val="63563173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BC5C-E000-7546-8990-B800148C8D94}"/>
              </a:ext>
            </a:extLst>
          </p:cNvPr>
          <p:cNvSpPr>
            <a:spLocks noGrp="1"/>
          </p:cNvSpPr>
          <p:nvPr>
            <p:ph type="title"/>
          </p:nvPr>
        </p:nvSpPr>
        <p:spPr>
          <a:xfrm>
            <a:off x="838200" y="427755"/>
            <a:ext cx="10515600" cy="1325563"/>
          </a:xfrm>
        </p:spPr>
        <p:txBody>
          <a:bodyPr/>
          <a:lstStyle/>
          <a:p>
            <a:r>
              <a:rPr lang="en-GB"/>
              <a:t>Click to edit Master title style</a:t>
            </a:r>
            <a:endParaRPr lang="en-GR"/>
          </a:p>
        </p:txBody>
      </p:sp>
      <p:sp>
        <p:nvSpPr>
          <p:cNvPr id="3" name="Footer Placeholder 2">
            <a:extLst>
              <a:ext uri="{FF2B5EF4-FFF2-40B4-BE49-F238E27FC236}">
                <a16:creationId xmlns:a16="http://schemas.microsoft.com/office/drawing/2014/main" id="{49EF263F-6A16-1448-8708-950C0FBEEEEB}"/>
              </a:ext>
            </a:extLst>
          </p:cNvPr>
          <p:cNvSpPr>
            <a:spLocks noGrp="1"/>
          </p:cNvSpPr>
          <p:nvPr>
            <p:ph type="ftr" sz="quarter" idx="10"/>
          </p:nvPr>
        </p:nvSpPr>
        <p:spPr>
          <a:xfrm>
            <a:off x="2390386" y="6356351"/>
            <a:ext cx="9037412" cy="348330"/>
          </a:xfrm>
        </p:spPr>
        <p:txBody>
          <a:bodyPr/>
          <a:lstStyle/>
          <a:p>
            <a:r>
              <a:rPr lang="en-GB" altLang="ko-KR"/>
              <a:t>LYRASIS Leaders Forum | Challenges and Opportunities in Open-Source Software | Oct 19, 2021</a:t>
            </a:r>
            <a:endParaRPr lang="ko-KR" altLang="en-US" dirty="0"/>
          </a:p>
        </p:txBody>
      </p:sp>
      <p:sp>
        <p:nvSpPr>
          <p:cNvPr id="6" name="슬라이드 번호 개체 틀 12">
            <a:extLst>
              <a:ext uri="{FF2B5EF4-FFF2-40B4-BE49-F238E27FC236}">
                <a16:creationId xmlns:a16="http://schemas.microsoft.com/office/drawing/2014/main" id="{EADD11F6-2370-274D-85C5-B9665DF43F71}"/>
              </a:ext>
            </a:extLst>
          </p:cNvPr>
          <p:cNvSpPr>
            <a:spLocks noGrp="1"/>
          </p:cNvSpPr>
          <p:nvPr>
            <p:ph type="sldNum" sz="quarter" idx="17"/>
          </p:nvPr>
        </p:nvSpPr>
        <p:spPr>
          <a:xfrm>
            <a:off x="5699218" y="-8563"/>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dirty="0"/>
          </a:p>
        </p:txBody>
      </p:sp>
      <p:pic>
        <p:nvPicPr>
          <p:cNvPr id="7" name="Picture 6">
            <a:extLst>
              <a:ext uri="{FF2B5EF4-FFF2-40B4-BE49-F238E27FC236}">
                <a16:creationId xmlns:a16="http://schemas.microsoft.com/office/drawing/2014/main" id="{AD058E6E-99B9-B040-BCE1-143B8DF531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6027" y="6354763"/>
            <a:ext cx="1210258" cy="432000"/>
          </a:xfrm>
          <a:prstGeom prst="rect">
            <a:avLst/>
          </a:prstGeom>
        </p:spPr>
      </p:pic>
      <p:pic>
        <p:nvPicPr>
          <p:cNvPr id="8" name="Picture 2">
            <a:extLst>
              <a:ext uri="{FF2B5EF4-FFF2-40B4-BE49-F238E27FC236}">
                <a16:creationId xmlns:a16="http://schemas.microsoft.com/office/drawing/2014/main" id="{A0FB10B7-04A4-DA42-BA45-CA0CEC132D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7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D1C1476C-5420-C544-8BB2-46359A959A44}"/>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8603982">
            <a:off x="7539071" y="1603104"/>
            <a:ext cx="7611336" cy="6754505"/>
          </a:xfrm>
          <a:prstGeom prst="rect">
            <a:avLst/>
          </a:prstGeom>
        </p:spPr>
      </p:pic>
      <p:sp>
        <p:nvSpPr>
          <p:cNvPr id="2" name="Title 1"/>
          <p:cNvSpPr>
            <a:spLocks noGrp="1"/>
          </p:cNvSpPr>
          <p:nvPr>
            <p:ph type="title"/>
          </p:nvPr>
        </p:nvSpPr>
        <p:spPr>
          <a:xfrm>
            <a:off x="838200" y="681037"/>
            <a:ext cx="10515600" cy="1009651"/>
          </a:xfrm>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2390385" y="6356351"/>
            <a:ext cx="9020961" cy="348330"/>
          </a:xfrm>
        </p:spPr>
        <p:txBody>
          <a:bodyPr/>
          <a:lstStyle/>
          <a:p>
            <a:r>
              <a:rPr lang="en-GB" altLang="ko-KR"/>
              <a:t>LYRASIS Leaders Forum | Challenges and Opportunities in Open-Source Software | Oct 19, 2021</a:t>
            </a:r>
            <a:endParaRPr lang="ko-KR" altLang="en-US" dirty="0"/>
          </a:p>
        </p:txBody>
      </p:sp>
      <p:pic>
        <p:nvPicPr>
          <p:cNvPr id="7" name="Picture 6">
            <a:extLst>
              <a:ext uri="{FF2B5EF4-FFF2-40B4-BE49-F238E27FC236}">
                <a16:creationId xmlns:a16="http://schemas.microsoft.com/office/drawing/2014/main" id="{2A264B6E-1EEB-1F4B-91B0-9AFD7E47BF6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7" y="6354763"/>
            <a:ext cx="1210258" cy="432000"/>
          </a:xfrm>
          <a:prstGeom prst="rect">
            <a:avLst/>
          </a:prstGeom>
        </p:spPr>
      </p:pic>
      <p:pic>
        <p:nvPicPr>
          <p:cNvPr id="8" name="Picture 2">
            <a:extLst>
              <a:ext uri="{FF2B5EF4-FFF2-40B4-BE49-F238E27FC236}">
                <a16:creationId xmlns:a16="http://schemas.microsoft.com/office/drawing/2014/main" id="{6ABA32B5-6817-644A-9BD6-78C9A22371C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28488"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
        <p:nvSpPr>
          <p:cNvPr id="9" name="슬라이드 번호 개체 틀 12">
            <a:extLst>
              <a:ext uri="{FF2B5EF4-FFF2-40B4-BE49-F238E27FC236}">
                <a16:creationId xmlns:a16="http://schemas.microsoft.com/office/drawing/2014/main" id="{6166A445-84FF-CC41-BF3B-B08E7F94BB3D}"/>
              </a:ext>
            </a:extLst>
          </p:cNvPr>
          <p:cNvSpPr>
            <a:spLocks noGrp="1"/>
          </p:cNvSpPr>
          <p:nvPr>
            <p:ph type="sldNum" sz="quarter" idx="20"/>
          </p:nvPr>
        </p:nvSpPr>
        <p:spPr>
          <a:xfrm>
            <a:off x="5898000" y="-7215"/>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dirty="0"/>
          </a:p>
        </p:txBody>
      </p:sp>
    </p:spTree>
    <p:extLst>
      <p:ext uri="{BB962C8B-B14F-4D97-AF65-F5344CB8AC3E}">
        <p14:creationId xmlns:p14="http://schemas.microsoft.com/office/powerpoint/2010/main" val="155734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009651"/>
          </a:xfrm>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a:xfrm>
            <a:off x="2043952" y="6356350"/>
            <a:ext cx="9313599" cy="358413"/>
          </a:xfrm>
        </p:spPr>
        <p:txBody>
          <a:bodyPr/>
          <a:lstStyle/>
          <a:p>
            <a:r>
              <a:rPr lang="en-GB" altLang="ko-KR"/>
              <a:t>LYRASIS Leaders Forum | Challenges and Opportunities in Open-Source Software | Oct 19, 2021</a:t>
            </a:r>
            <a:endParaRPr lang="ko-KR" altLang="en-US" dirty="0"/>
          </a:p>
        </p:txBody>
      </p:sp>
      <p:pic>
        <p:nvPicPr>
          <p:cNvPr id="9" name="Picture 8">
            <a:extLst>
              <a:ext uri="{FF2B5EF4-FFF2-40B4-BE49-F238E27FC236}">
                <a16:creationId xmlns:a16="http://schemas.microsoft.com/office/drawing/2014/main" id="{88B6A899-A694-484F-BA08-D0165E08CCEB}"/>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39876" r="27083"/>
          <a:stretch/>
        </p:blipFill>
        <p:spPr>
          <a:xfrm>
            <a:off x="9525000" y="-1"/>
            <a:ext cx="2667000" cy="2168525"/>
          </a:xfrm>
          <a:prstGeom prst="rect">
            <a:avLst/>
          </a:prstGeom>
        </p:spPr>
      </p:pic>
      <p:pic>
        <p:nvPicPr>
          <p:cNvPr id="10" name="Picture 9">
            <a:extLst>
              <a:ext uri="{FF2B5EF4-FFF2-40B4-BE49-F238E27FC236}">
                <a16:creationId xmlns:a16="http://schemas.microsoft.com/office/drawing/2014/main" id="{0C901868-4CF2-2A4E-A70A-E59DE8EC76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028" y="6354763"/>
            <a:ext cx="1109403" cy="396000"/>
          </a:xfrm>
          <a:prstGeom prst="rect">
            <a:avLst/>
          </a:prstGeom>
        </p:spPr>
      </p:pic>
      <p:sp>
        <p:nvSpPr>
          <p:cNvPr id="11" name="슬라이드 번호 개체 틀 12">
            <a:extLst>
              <a:ext uri="{FF2B5EF4-FFF2-40B4-BE49-F238E27FC236}">
                <a16:creationId xmlns:a16="http://schemas.microsoft.com/office/drawing/2014/main" id="{80936C99-3244-684C-87F3-E80EC18A53CD}"/>
              </a:ext>
            </a:extLst>
          </p:cNvPr>
          <p:cNvSpPr>
            <a:spLocks noGrp="1"/>
          </p:cNvSpPr>
          <p:nvPr>
            <p:ph type="sldNum" sz="quarter" idx="17"/>
          </p:nvPr>
        </p:nvSpPr>
        <p:spPr>
          <a:xfrm>
            <a:off x="5699218" y="-8563"/>
            <a:ext cx="396000" cy="784800"/>
          </a:xfr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lvl1pPr algn="ctr">
              <a:defRPr sz="1400" b="1">
                <a:solidFill>
                  <a:schemeClr val="bg1"/>
                </a:solidFill>
                <a:latin typeface="+mj-lt"/>
              </a:defRPr>
            </a:lvl1pPr>
          </a:lstStyle>
          <a:p>
            <a:fld id="{BB5D696C-7C4B-4748-AD7A-B30C297BC295}" type="slidenum">
              <a:rPr lang="ko-KR" altLang="en-US" smtClean="0"/>
              <a:pPr/>
              <a:t>‹#›</a:t>
            </a:fld>
            <a:endParaRPr lang="ko-KR" altLang="en-US" dirty="0"/>
          </a:p>
        </p:txBody>
      </p:sp>
      <p:pic>
        <p:nvPicPr>
          <p:cNvPr id="12" name="Picture 2">
            <a:extLst>
              <a:ext uri="{FF2B5EF4-FFF2-40B4-BE49-F238E27FC236}">
                <a16:creationId xmlns:a16="http://schemas.microsoft.com/office/drawing/2014/main" id="{9B18BF77-D3B5-9844-90F6-209F423B72A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13340"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7109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838200" y="6356350"/>
            <a:ext cx="9838038"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GB" altLang="ko-KR"/>
              <a:t>LYRASIS Leaders Forum | Challenges and Opportunities in Open-Source Software | Oct 19, 2021</a:t>
            </a:r>
            <a:endParaRPr lang="ko-KR" altLang="en-US" dirty="0"/>
          </a:p>
        </p:txBody>
      </p:sp>
      <p:sp>
        <p:nvSpPr>
          <p:cNvPr id="6" name="Slide Number Placeholder 5"/>
          <p:cNvSpPr>
            <a:spLocks noGrp="1"/>
          </p:cNvSpPr>
          <p:nvPr>
            <p:ph type="sldNum" sz="quarter" idx="4"/>
          </p:nvPr>
        </p:nvSpPr>
        <p:spPr>
          <a:xfrm>
            <a:off x="10849232" y="6356350"/>
            <a:ext cx="50456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D696C-7C4B-4748-AD7A-B30C297BC295}" type="slidenum">
              <a:rPr lang="ko-KR" altLang="en-US" smtClean="0"/>
              <a:t>‹#›</a:t>
            </a:fld>
            <a:endParaRPr lang="ko-KR" altLang="en-US"/>
          </a:p>
        </p:txBody>
      </p:sp>
    </p:spTree>
    <p:extLst>
      <p:ext uri="{BB962C8B-B14F-4D97-AF65-F5344CB8AC3E}">
        <p14:creationId xmlns:p14="http://schemas.microsoft.com/office/powerpoint/2010/main" val="1532645704"/>
      </p:ext>
    </p:extLst>
  </p:cSld>
  <p:clrMap bg1="lt1" tx1="dk1" bg2="lt2" tx2="dk2" accent1="accent1" accent2="accent2" accent3="accent3" accent4="accent4" accent5="accent5" accent6="accent6" hlink="hlink" folHlink="folHlink"/>
  <p:sldLayoutIdLst>
    <p:sldLayoutId id="2147483933" r:id="rId1"/>
    <p:sldLayoutId id="2147483985" r:id="rId2"/>
    <p:sldLayoutId id="2147483989" r:id="rId3"/>
    <p:sldLayoutId id="2147483972" r:id="rId4"/>
    <p:sldLayoutId id="2147483982" r:id="rId5"/>
    <p:sldLayoutId id="2147483990" r:id="rId6"/>
    <p:sldLayoutId id="2147483986" r:id="rId7"/>
    <p:sldLayoutId id="2147483934" r:id="rId8"/>
    <p:sldLayoutId id="2147483987" r:id="rId9"/>
    <p:sldLayoutId id="2147483988" r:id="rId10"/>
    <p:sldLayoutId id="2147483935" r:id="rId11"/>
    <p:sldLayoutId id="2147483983" r:id="rId12"/>
    <p:sldLayoutId id="2147483991" r:id="rId13"/>
    <p:sldLayoutId id="2147483936" r:id="rId14"/>
    <p:sldLayoutId id="2147483937" r:id="rId15"/>
    <p:sldLayoutId id="2147483938" r:id="rId16"/>
    <p:sldLayoutId id="2147483939" r:id="rId17"/>
    <p:sldLayoutId id="2147483944" r:id="rId18"/>
    <p:sldLayoutId id="2147483973" r:id="rId19"/>
    <p:sldLayoutId id="2147483974" r:id="rId20"/>
    <p:sldLayoutId id="2147483979" r:id="rId21"/>
    <p:sldLayoutId id="2147483980" r:id="rId22"/>
    <p:sldLayoutId id="2147483981" r:id="rId23"/>
    <p:sldLayoutId id="2147483975" r:id="rId24"/>
    <p:sldLayoutId id="2147483976" r:id="rId25"/>
    <p:sldLayoutId id="2147483958" r:id="rId26"/>
    <p:sldLayoutId id="2147483977" r:id="rId27"/>
    <p:sldLayoutId id="2147483978" r:id="rId28"/>
    <p:sldLayoutId id="2147483984" r:id="rId29"/>
    <p:sldLayoutId id="2147483992" r:id="rId3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n.unesco.org/sites/default/files/open_science_brochure_en.pdf" TargetMode="External"/><Relationship Id="rId2" Type="http://schemas.openxmlformats.org/officeDocument/2006/relationships/image" Target="../media/image27.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software-guidelines.readthedocs.io/en/latest/"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g"/><Relationship Id="rId1" Type="http://schemas.openxmlformats.org/officeDocument/2006/relationships/slideLayout" Target="../slideLayouts/slideLayout30.xml"/><Relationship Id="rId5" Type="http://schemas.microsoft.com/office/2007/relationships/hdphoto" Target="../media/hdphoto10.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dandelions&#10;&#10;Description automatically generated with medium confidence">
            <a:extLst>
              <a:ext uri="{FF2B5EF4-FFF2-40B4-BE49-F238E27FC236}">
                <a16:creationId xmlns:a16="http://schemas.microsoft.com/office/drawing/2014/main" id="{B56CEA15-D005-AC4D-93ED-AD23453FBD66}"/>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27675" r="27675"/>
          <a:stretch/>
        </p:blipFill>
        <p:spPr/>
      </p:pic>
      <p:pic>
        <p:nvPicPr>
          <p:cNvPr id="12" name="Picture Placeholder 11" descr="A group of dandelions&#10;&#10;Description automatically generated with medium confidence">
            <a:extLst>
              <a:ext uri="{FF2B5EF4-FFF2-40B4-BE49-F238E27FC236}">
                <a16:creationId xmlns:a16="http://schemas.microsoft.com/office/drawing/2014/main" id="{629535D2-BB80-2B4E-B749-5915E9DAC569}"/>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25559" r="25559"/>
          <a:stretch/>
        </p:blipFill>
        <p:spPr/>
      </p:pic>
      <p:sp>
        <p:nvSpPr>
          <p:cNvPr id="6" name="Text Placeholder 5">
            <a:extLst>
              <a:ext uri="{FF2B5EF4-FFF2-40B4-BE49-F238E27FC236}">
                <a16:creationId xmlns:a16="http://schemas.microsoft.com/office/drawing/2014/main" id="{3A65E0D9-FC1F-734A-AB04-58B0AA89EBE5}"/>
              </a:ext>
            </a:extLst>
          </p:cNvPr>
          <p:cNvSpPr>
            <a:spLocks noGrp="1"/>
          </p:cNvSpPr>
          <p:nvPr>
            <p:ph type="body" sz="quarter" idx="18"/>
          </p:nvPr>
        </p:nvSpPr>
        <p:spPr/>
        <p:txBody>
          <a:bodyPr>
            <a:normAutofit fontScale="92500" lnSpcReduction="10000"/>
          </a:bodyPr>
          <a:lstStyle/>
          <a:p>
            <a:r>
              <a:rPr lang="en-GR" dirty="0"/>
              <a:t>Open source in open science</a:t>
            </a:r>
          </a:p>
        </p:txBody>
      </p:sp>
      <p:sp>
        <p:nvSpPr>
          <p:cNvPr id="13" name="Text Placeholder 12">
            <a:extLst>
              <a:ext uri="{FF2B5EF4-FFF2-40B4-BE49-F238E27FC236}">
                <a16:creationId xmlns:a16="http://schemas.microsoft.com/office/drawing/2014/main" id="{DE8FE27B-331E-8142-888A-46F298E2F5B6}"/>
              </a:ext>
            </a:extLst>
          </p:cNvPr>
          <p:cNvSpPr>
            <a:spLocks noGrp="1"/>
          </p:cNvSpPr>
          <p:nvPr>
            <p:ph type="body" sz="quarter" idx="19"/>
          </p:nvPr>
        </p:nvSpPr>
        <p:spPr/>
        <p:txBody>
          <a:bodyPr/>
          <a:lstStyle/>
          <a:p>
            <a:r>
              <a:rPr lang="en-GR" dirty="0"/>
              <a:t>Natalia Manola, Open AIRE CEO</a:t>
            </a:r>
          </a:p>
        </p:txBody>
      </p:sp>
      <p:sp>
        <p:nvSpPr>
          <p:cNvPr id="14" name="Text Placeholder 13">
            <a:extLst>
              <a:ext uri="{FF2B5EF4-FFF2-40B4-BE49-F238E27FC236}">
                <a16:creationId xmlns:a16="http://schemas.microsoft.com/office/drawing/2014/main" id="{F98036B2-F285-0346-9D25-D7D132319697}"/>
              </a:ext>
            </a:extLst>
          </p:cNvPr>
          <p:cNvSpPr>
            <a:spLocks noGrp="1"/>
          </p:cNvSpPr>
          <p:nvPr>
            <p:ph type="body" sz="quarter" idx="20"/>
          </p:nvPr>
        </p:nvSpPr>
        <p:spPr>
          <a:xfrm>
            <a:off x="8956110" y="1315233"/>
            <a:ext cx="2842190" cy="1268582"/>
          </a:xfrm>
        </p:spPr>
        <p:txBody>
          <a:bodyPr>
            <a:normAutofit/>
          </a:bodyPr>
          <a:lstStyle/>
          <a:p>
            <a:r>
              <a:rPr lang="en-GB" dirty="0"/>
              <a:t>LYRASIS Leaders Forum</a:t>
            </a:r>
          </a:p>
          <a:p>
            <a:r>
              <a:rPr lang="en-GB" dirty="0"/>
              <a:t>Challenges and Opportunities in Open-Source Software</a:t>
            </a:r>
          </a:p>
        </p:txBody>
      </p:sp>
    </p:spTree>
    <p:extLst>
      <p:ext uri="{BB962C8B-B14F-4D97-AF65-F5344CB8AC3E}">
        <p14:creationId xmlns:p14="http://schemas.microsoft.com/office/powerpoint/2010/main" val="368529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D350D8-3D2D-D146-97DA-457F73903B03}"/>
              </a:ext>
            </a:extLst>
          </p:cNvPr>
          <p:cNvSpPr>
            <a:spLocks noGrp="1"/>
          </p:cNvSpPr>
          <p:nvPr>
            <p:ph type="title"/>
          </p:nvPr>
        </p:nvSpPr>
        <p:spPr/>
        <p:txBody>
          <a:bodyPr/>
          <a:lstStyle/>
          <a:p>
            <a:r>
              <a:rPr lang="en-GR" b="1" dirty="0"/>
              <a:t>Open Science</a:t>
            </a:r>
          </a:p>
        </p:txBody>
      </p:sp>
      <p:sp>
        <p:nvSpPr>
          <p:cNvPr id="6" name="Content Placeholder 5">
            <a:extLst>
              <a:ext uri="{FF2B5EF4-FFF2-40B4-BE49-F238E27FC236}">
                <a16:creationId xmlns:a16="http://schemas.microsoft.com/office/drawing/2014/main" id="{74BB1B63-2B66-5845-B9E2-B3CF54610DE3}"/>
              </a:ext>
            </a:extLst>
          </p:cNvPr>
          <p:cNvSpPr>
            <a:spLocks noGrp="1"/>
          </p:cNvSpPr>
          <p:nvPr>
            <p:ph idx="1"/>
          </p:nvPr>
        </p:nvSpPr>
        <p:spPr>
          <a:xfrm>
            <a:off x="838200" y="1825625"/>
            <a:ext cx="4059477" cy="4351338"/>
          </a:xfrm>
        </p:spPr>
        <p:txBody>
          <a:bodyPr/>
          <a:lstStyle/>
          <a:p>
            <a:r>
              <a:rPr lang="en-GB" dirty="0"/>
              <a:t>Collaboration</a:t>
            </a:r>
          </a:p>
          <a:p>
            <a:r>
              <a:rPr lang="en-GB" dirty="0"/>
              <a:t>Reproducibility</a:t>
            </a:r>
          </a:p>
          <a:p>
            <a:r>
              <a:rPr lang="en-GB" dirty="0"/>
              <a:t>Transparency</a:t>
            </a:r>
          </a:p>
          <a:p>
            <a:r>
              <a:rPr lang="en-GB" dirty="0"/>
              <a:t>Trust</a:t>
            </a:r>
          </a:p>
        </p:txBody>
      </p:sp>
      <p:pic>
        <p:nvPicPr>
          <p:cNvPr id="1026" name="Picture 2" descr="What is Open Science? | Open Science Twente">
            <a:extLst>
              <a:ext uri="{FF2B5EF4-FFF2-40B4-BE49-F238E27FC236}">
                <a16:creationId xmlns:a16="http://schemas.microsoft.com/office/drawing/2014/main" id="{F5B020F7-0E76-004E-977E-AA2480A73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754" y="859664"/>
            <a:ext cx="5204060" cy="53172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7D602A4-5AB8-8848-A8BB-F0ED197AD609}"/>
              </a:ext>
            </a:extLst>
          </p:cNvPr>
          <p:cNvSpPr txBox="1"/>
          <p:nvPr/>
        </p:nvSpPr>
        <p:spPr>
          <a:xfrm flipH="1">
            <a:off x="10130363" y="1825625"/>
            <a:ext cx="353943" cy="4351338"/>
          </a:xfrm>
          <a:prstGeom prst="rect">
            <a:avLst/>
          </a:prstGeom>
          <a:noFill/>
        </p:spPr>
        <p:txBody>
          <a:bodyPr vert="vert" wrap="square">
            <a:spAutoFit/>
          </a:bodyPr>
          <a:lstStyle/>
          <a:p>
            <a:r>
              <a:rPr lang="en-GB" sz="1100" b="0" i="0" dirty="0">
                <a:solidFill>
                  <a:srgbClr val="1E2328"/>
                </a:solidFill>
                <a:effectLst/>
                <a:latin typeface="Univers Next W02"/>
              </a:rPr>
              <a:t>The picture was taken from the </a:t>
            </a:r>
            <a:r>
              <a:rPr lang="en-GB" sz="1100" b="0" i="0" u="sng" dirty="0">
                <a:solidFill>
                  <a:srgbClr val="5A5E62"/>
                </a:solidFill>
                <a:effectLst/>
                <a:latin typeface="Univers Next W02"/>
                <a:hlinkClick r:id="rId3"/>
              </a:rPr>
              <a:t>UNESCO Open Science brochure</a:t>
            </a:r>
            <a:r>
              <a:rPr lang="en-GB" sz="1100" b="0" i="0" dirty="0">
                <a:solidFill>
                  <a:srgbClr val="1E2328"/>
                </a:solidFill>
                <a:effectLst/>
                <a:latin typeface="Univers Next W02"/>
              </a:rPr>
              <a:t>.</a:t>
            </a:r>
            <a:endParaRPr lang="en-GR" sz="1100" dirty="0"/>
          </a:p>
        </p:txBody>
      </p:sp>
      <p:sp>
        <p:nvSpPr>
          <p:cNvPr id="8" name="Footer Placeholder 7">
            <a:extLst>
              <a:ext uri="{FF2B5EF4-FFF2-40B4-BE49-F238E27FC236}">
                <a16:creationId xmlns:a16="http://schemas.microsoft.com/office/drawing/2014/main" id="{560D765E-853A-7048-B1F8-06CE97192089}"/>
              </a:ext>
            </a:extLst>
          </p:cNvPr>
          <p:cNvSpPr>
            <a:spLocks noGrp="1"/>
          </p:cNvSpPr>
          <p:nvPr>
            <p:ph type="ftr" sz="quarter" idx="11"/>
          </p:nvPr>
        </p:nvSpPr>
        <p:spPr/>
        <p:txBody>
          <a:bodyPr/>
          <a:lstStyle/>
          <a:p>
            <a:r>
              <a:rPr lang="en-GB" altLang="ko-KR"/>
              <a:t>LYRASIS Leaders Forum | Challenges and Opportunities in Open-Source Software | Oct 19, 2021</a:t>
            </a:r>
            <a:endParaRPr lang="ko-KR" altLang="en-US" dirty="0"/>
          </a:p>
        </p:txBody>
      </p:sp>
      <p:sp>
        <p:nvSpPr>
          <p:cNvPr id="10" name="Slide Number Placeholder 9">
            <a:extLst>
              <a:ext uri="{FF2B5EF4-FFF2-40B4-BE49-F238E27FC236}">
                <a16:creationId xmlns:a16="http://schemas.microsoft.com/office/drawing/2014/main" id="{BE1E1376-AAF9-B442-942E-DA46ECDEE886}"/>
              </a:ext>
            </a:extLst>
          </p:cNvPr>
          <p:cNvSpPr>
            <a:spLocks noGrp="1"/>
          </p:cNvSpPr>
          <p:nvPr>
            <p:ph type="sldNum" sz="quarter" idx="17"/>
          </p:nvPr>
        </p:nvSpPr>
        <p:spPr/>
        <p:txBody>
          <a:bodyPr/>
          <a:lstStyle/>
          <a:p>
            <a:fld id="{BB5D696C-7C4B-4748-AD7A-B30C297BC295}" type="slidenum">
              <a:rPr lang="ko-KR" altLang="en-US" smtClean="0"/>
              <a:pPr/>
              <a:t>2</a:t>
            </a:fld>
            <a:endParaRPr lang="ko-KR" altLang="en-US" dirty="0"/>
          </a:p>
        </p:txBody>
      </p:sp>
    </p:spTree>
    <p:extLst>
      <p:ext uri="{BB962C8B-B14F-4D97-AF65-F5344CB8AC3E}">
        <p14:creationId xmlns:p14="http://schemas.microsoft.com/office/powerpoint/2010/main" val="301482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ACE4-C629-5849-9595-EE6FCCD3E4CF}"/>
              </a:ext>
            </a:extLst>
          </p:cNvPr>
          <p:cNvSpPr>
            <a:spLocks noGrp="1"/>
          </p:cNvSpPr>
          <p:nvPr>
            <p:ph type="title"/>
          </p:nvPr>
        </p:nvSpPr>
        <p:spPr/>
        <p:txBody>
          <a:bodyPr/>
          <a:lstStyle/>
          <a:p>
            <a:r>
              <a:rPr lang="en-GR" dirty="0"/>
              <a:t>About code and software </a:t>
            </a:r>
            <a:r>
              <a:rPr lang="en-GB" dirty="0"/>
              <a:t>in research</a:t>
            </a:r>
            <a:endParaRPr lang="en-GR" dirty="0"/>
          </a:p>
        </p:txBody>
      </p:sp>
      <p:sp>
        <p:nvSpPr>
          <p:cNvPr id="3" name="Content Placeholder 2">
            <a:extLst>
              <a:ext uri="{FF2B5EF4-FFF2-40B4-BE49-F238E27FC236}">
                <a16:creationId xmlns:a16="http://schemas.microsoft.com/office/drawing/2014/main" id="{4732F57E-3642-2F45-B930-7C1B1428685C}"/>
              </a:ext>
            </a:extLst>
          </p:cNvPr>
          <p:cNvSpPr>
            <a:spLocks noGrp="1"/>
          </p:cNvSpPr>
          <p:nvPr>
            <p:ph idx="1"/>
          </p:nvPr>
        </p:nvSpPr>
        <p:spPr>
          <a:xfrm>
            <a:off x="838200" y="1825624"/>
            <a:ext cx="10515600" cy="4530725"/>
          </a:xfrm>
        </p:spPr>
        <p:txBody>
          <a:bodyPr>
            <a:normAutofit/>
          </a:bodyPr>
          <a:lstStyle/>
          <a:p>
            <a:r>
              <a:rPr lang="en-GB" dirty="0">
                <a:solidFill>
                  <a:schemeClr val="accent1">
                    <a:lumMod val="75000"/>
                  </a:schemeClr>
                </a:solidFill>
              </a:rPr>
              <a:t>Fact #1:</a:t>
            </a:r>
            <a:r>
              <a:rPr lang="en-GB" dirty="0"/>
              <a:t> Software is an integral part of research</a:t>
            </a:r>
          </a:p>
          <a:p>
            <a:pPr lvl="1"/>
            <a:r>
              <a:rPr lang="en-GB" dirty="0"/>
              <a:t>A first class citizen in the scholarly record</a:t>
            </a:r>
          </a:p>
          <a:p>
            <a:pPr lvl="1"/>
            <a:r>
              <a:rPr lang="en-GB" b="1" dirty="0"/>
              <a:t>Linked </a:t>
            </a:r>
            <a:r>
              <a:rPr lang="en-GB" dirty="0"/>
              <a:t>to publication and research data, it is an essential element for </a:t>
            </a:r>
            <a:r>
              <a:rPr lang="en-GB" b="1" dirty="0"/>
              <a:t>replicability </a:t>
            </a:r>
            <a:r>
              <a:rPr lang="en-GB" dirty="0"/>
              <a:t>and</a:t>
            </a:r>
            <a:r>
              <a:rPr lang="en-GB" b="1" dirty="0"/>
              <a:t> reproducibility</a:t>
            </a:r>
            <a:endParaRPr lang="en-GB" dirty="0"/>
          </a:p>
          <a:p>
            <a:r>
              <a:rPr lang="en-GB" dirty="0">
                <a:solidFill>
                  <a:schemeClr val="accent1">
                    <a:lumMod val="75000"/>
                  </a:schemeClr>
                </a:solidFill>
              </a:rPr>
              <a:t>Fact #2:</a:t>
            </a:r>
            <a:r>
              <a:rPr lang="en-GB" dirty="0"/>
              <a:t> Research software comes in many shapes and sizes</a:t>
            </a:r>
          </a:p>
          <a:p>
            <a:pPr lvl="1"/>
            <a:r>
              <a:rPr lang="en-GB" dirty="0"/>
              <a:t>A piece of code that performs a specific task (potentially bundled with computing resources)</a:t>
            </a:r>
          </a:p>
          <a:p>
            <a:pPr lvl="1"/>
            <a:r>
              <a:rPr lang="en-GB" dirty="0"/>
              <a:t>Middleware that brings many pieces together (runs as a service)</a:t>
            </a:r>
          </a:p>
          <a:p>
            <a:r>
              <a:rPr lang="en-GB" dirty="0">
                <a:solidFill>
                  <a:schemeClr val="accent1">
                    <a:lumMod val="75000"/>
                  </a:schemeClr>
                </a:solidFill>
              </a:rPr>
              <a:t>Fact #3:</a:t>
            </a:r>
            <a:r>
              <a:rPr lang="en-GB" dirty="0"/>
              <a:t> Software community has established own tools </a:t>
            </a:r>
          </a:p>
          <a:p>
            <a:pPr lvl="1"/>
            <a:r>
              <a:rPr lang="en-GB" dirty="0"/>
              <a:t>Repositories like </a:t>
            </a:r>
            <a:r>
              <a:rPr lang="en-GB" dirty="0" err="1"/>
              <a:t>github</a:t>
            </a:r>
            <a:endParaRPr lang="en-GB" dirty="0"/>
          </a:p>
          <a:p>
            <a:pPr lvl="1"/>
            <a:r>
              <a:rPr lang="en-GB" dirty="0"/>
              <a:t>Licenses</a:t>
            </a:r>
          </a:p>
          <a:p>
            <a:pPr lvl="1"/>
            <a:endParaRPr lang="en-GR" dirty="0"/>
          </a:p>
          <a:p>
            <a:endParaRPr lang="en-GB" dirty="0"/>
          </a:p>
        </p:txBody>
      </p:sp>
      <p:sp>
        <p:nvSpPr>
          <p:cNvPr id="4" name="Footer Placeholder 3">
            <a:extLst>
              <a:ext uri="{FF2B5EF4-FFF2-40B4-BE49-F238E27FC236}">
                <a16:creationId xmlns:a16="http://schemas.microsoft.com/office/drawing/2014/main" id="{16FA84AD-A101-FD46-B68D-0DF2BDFC5A18}"/>
              </a:ext>
            </a:extLst>
          </p:cNvPr>
          <p:cNvSpPr>
            <a:spLocks noGrp="1"/>
          </p:cNvSpPr>
          <p:nvPr>
            <p:ph type="ftr" sz="quarter" idx="11"/>
          </p:nvPr>
        </p:nvSpPr>
        <p:spPr/>
        <p:txBody>
          <a:bodyPr/>
          <a:lstStyle/>
          <a:p>
            <a:r>
              <a:rPr lang="en-GB" altLang="ko-KR"/>
              <a:t>LYRASIS Leaders Forum | Challenges and Opportunities in Open-Source Software | Oct 19, 2021</a:t>
            </a:r>
            <a:endParaRPr lang="ko-KR" altLang="en-US" dirty="0"/>
          </a:p>
        </p:txBody>
      </p:sp>
      <p:sp>
        <p:nvSpPr>
          <p:cNvPr id="5" name="Slide Number Placeholder 4">
            <a:extLst>
              <a:ext uri="{FF2B5EF4-FFF2-40B4-BE49-F238E27FC236}">
                <a16:creationId xmlns:a16="http://schemas.microsoft.com/office/drawing/2014/main" id="{0DBAA866-4CAA-D54C-A6EE-1EA35884AFD3}"/>
              </a:ext>
            </a:extLst>
          </p:cNvPr>
          <p:cNvSpPr>
            <a:spLocks noGrp="1"/>
          </p:cNvSpPr>
          <p:nvPr>
            <p:ph type="sldNum" sz="quarter" idx="17"/>
          </p:nvPr>
        </p:nvSpPr>
        <p:spPr/>
        <p:txBody>
          <a:bodyPr/>
          <a:lstStyle/>
          <a:p>
            <a:fld id="{BB5D696C-7C4B-4748-AD7A-B30C297BC295}" type="slidenum">
              <a:rPr lang="ko-KR" altLang="en-US" smtClean="0"/>
              <a:pPr/>
              <a:t>3</a:t>
            </a:fld>
            <a:endParaRPr lang="ko-KR" altLang="en-US" dirty="0"/>
          </a:p>
        </p:txBody>
      </p:sp>
    </p:spTree>
    <p:extLst>
      <p:ext uri="{BB962C8B-B14F-4D97-AF65-F5344CB8AC3E}">
        <p14:creationId xmlns:p14="http://schemas.microsoft.com/office/powerpoint/2010/main" val="224876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0F7A-920D-4D4A-989B-E862A9CEF728}"/>
              </a:ext>
            </a:extLst>
          </p:cNvPr>
          <p:cNvSpPr>
            <a:spLocks noGrp="1"/>
          </p:cNvSpPr>
          <p:nvPr>
            <p:ph type="title"/>
          </p:nvPr>
        </p:nvSpPr>
        <p:spPr/>
        <p:txBody>
          <a:bodyPr/>
          <a:lstStyle/>
          <a:p>
            <a:r>
              <a:rPr lang="en-GR" dirty="0"/>
              <a:t>Open Source Software</a:t>
            </a:r>
          </a:p>
        </p:txBody>
      </p:sp>
      <p:sp>
        <p:nvSpPr>
          <p:cNvPr id="3" name="Content Placeholder 2">
            <a:extLst>
              <a:ext uri="{FF2B5EF4-FFF2-40B4-BE49-F238E27FC236}">
                <a16:creationId xmlns:a16="http://schemas.microsoft.com/office/drawing/2014/main" id="{425DE2C9-529C-5A43-875F-8DF7F07688AA}"/>
              </a:ext>
            </a:extLst>
          </p:cNvPr>
          <p:cNvSpPr>
            <a:spLocks noGrp="1"/>
          </p:cNvSpPr>
          <p:nvPr>
            <p:ph idx="1"/>
          </p:nvPr>
        </p:nvSpPr>
        <p:spPr/>
        <p:txBody>
          <a:bodyPr/>
          <a:lstStyle/>
          <a:p>
            <a:r>
              <a:rPr lang="en-GB" dirty="0">
                <a:solidFill>
                  <a:schemeClr val="accent1">
                    <a:lumMod val="75000"/>
                  </a:schemeClr>
                </a:solidFill>
              </a:rPr>
              <a:t>Fact #4:</a:t>
            </a:r>
            <a:r>
              <a:rPr lang="en-GB" dirty="0"/>
              <a:t> Open source software follows well established practices that are fully aligned with open science</a:t>
            </a:r>
          </a:p>
          <a:p>
            <a:pPr lvl="1"/>
            <a:r>
              <a:rPr lang="en-GB" dirty="0"/>
              <a:t>Open source is about building a </a:t>
            </a:r>
            <a:r>
              <a:rPr lang="en-GB" b="1" dirty="0"/>
              <a:t>community</a:t>
            </a:r>
            <a:r>
              <a:rPr lang="en-GB" dirty="0"/>
              <a:t> around the code, on re/using and expanding. </a:t>
            </a:r>
            <a:r>
              <a:rPr lang="en-GB" dirty="0">
                <a:solidFill>
                  <a:schemeClr val="accent1"/>
                </a:solidFill>
              </a:rPr>
              <a:t>Collaboration</a:t>
            </a:r>
            <a:endParaRPr lang="en-GB" dirty="0"/>
          </a:p>
          <a:p>
            <a:pPr lvl="1"/>
            <a:r>
              <a:rPr lang="en-GB" dirty="0"/>
              <a:t>Open source  practice drives community </a:t>
            </a:r>
            <a:r>
              <a:rPr lang="en-GB" b="1" dirty="0"/>
              <a:t>standards</a:t>
            </a:r>
            <a:r>
              <a:rPr lang="en-GB" dirty="0"/>
              <a:t>: documentation on various tiers, also via linked research paper for assumptions and biases. </a:t>
            </a:r>
            <a:r>
              <a:rPr lang="en-GB" dirty="0">
                <a:solidFill>
                  <a:schemeClr val="accent1"/>
                </a:solidFill>
              </a:rPr>
              <a:t>Transparency and trust</a:t>
            </a:r>
            <a:endParaRPr lang="en-GB" dirty="0"/>
          </a:p>
          <a:p>
            <a:endParaRPr lang="en-GR" dirty="0"/>
          </a:p>
        </p:txBody>
      </p:sp>
      <p:sp>
        <p:nvSpPr>
          <p:cNvPr id="4" name="Footer Placeholder 3">
            <a:extLst>
              <a:ext uri="{FF2B5EF4-FFF2-40B4-BE49-F238E27FC236}">
                <a16:creationId xmlns:a16="http://schemas.microsoft.com/office/drawing/2014/main" id="{EEA57AB8-B22F-D147-9C5A-E499B73EF877}"/>
              </a:ext>
            </a:extLst>
          </p:cNvPr>
          <p:cNvSpPr>
            <a:spLocks noGrp="1"/>
          </p:cNvSpPr>
          <p:nvPr>
            <p:ph type="ftr" sz="quarter" idx="11"/>
          </p:nvPr>
        </p:nvSpPr>
        <p:spPr/>
        <p:txBody>
          <a:bodyPr/>
          <a:lstStyle/>
          <a:p>
            <a:r>
              <a:rPr lang="en-GB" altLang="ko-KR"/>
              <a:t>LYRASIS Leaders Forum | Challenges and Opportunities in Open-Source Software | Oct 19, 2021</a:t>
            </a:r>
            <a:endParaRPr lang="ko-KR" altLang="en-US" dirty="0"/>
          </a:p>
        </p:txBody>
      </p:sp>
      <p:sp>
        <p:nvSpPr>
          <p:cNvPr id="5" name="Slide Number Placeholder 4">
            <a:extLst>
              <a:ext uri="{FF2B5EF4-FFF2-40B4-BE49-F238E27FC236}">
                <a16:creationId xmlns:a16="http://schemas.microsoft.com/office/drawing/2014/main" id="{AE184CAD-0722-DF4F-B2EE-CC633823ABF5}"/>
              </a:ext>
            </a:extLst>
          </p:cNvPr>
          <p:cNvSpPr>
            <a:spLocks noGrp="1"/>
          </p:cNvSpPr>
          <p:nvPr>
            <p:ph type="sldNum" sz="quarter" idx="17"/>
          </p:nvPr>
        </p:nvSpPr>
        <p:spPr/>
        <p:txBody>
          <a:bodyPr/>
          <a:lstStyle/>
          <a:p>
            <a:fld id="{BB5D696C-7C4B-4748-AD7A-B30C297BC295}" type="slidenum">
              <a:rPr lang="ko-KR" altLang="en-US" smtClean="0"/>
              <a:pPr/>
              <a:t>4</a:t>
            </a:fld>
            <a:endParaRPr lang="ko-KR" altLang="en-US" dirty="0"/>
          </a:p>
        </p:txBody>
      </p:sp>
    </p:spTree>
    <p:extLst>
      <p:ext uri="{BB962C8B-B14F-4D97-AF65-F5344CB8AC3E}">
        <p14:creationId xmlns:p14="http://schemas.microsoft.com/office/powerpoint/2010/main" val="26532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0370-752E-6148-A5D0-2958A6C115DA}"/>
              </a:ext>
            </a:extLst>
          </p:cNvPr>
          <p:cNvSpPr>
            <a:spLocks noGrp="1"/>
          </p:cNvSpPr>
          <p:nvPr>
            <p:ph type="title"/>
          </p:nvPr>
        </p:nvSpPr>
        <p:spPr/>
        <p:txBody>
          <a:bodyPr/>
          <a:lstStyle/>
          <a:p>
            <a:r>
              <a:rPr lang="en-GR" dirty="0"/>
              <a:t>OpenAIRE and open research software</a:t>
            </a:r>
          </a:p>
        </p:txBody>
      </p:sp>
      <p:sp>
        <p:nvSpPr>
          <p:cNvPr id="3" name="Content Placeholder 2">
            <a:extLst>
              <a:ext uri="{FF2B5EF4-FFF2-40B4-BE49-F238E27FC236}">
                <a16:creationId xmlns:a16="http://schemas.microsoft.com/office/drawing/2014/main" id="{D823E40F-6C20-6E41-8D8C-7629BB8A6AE4}"/>
              </a:ext>
            </a:extLst>
          </p:cNvPr>
          <p:cNvSpPr>
            <a:spLocks noGrp="1"/>
          </p:cNvSpPr>
          <p:nvPr>
            <p:ph idx="1"/>
          </p:nvPr>
        </p:nvSpPr>
        <p:spPr>
          <a:xfrm>
            <a:off x="838200" y="1825625"/>
            <a:ext cx="6539630" cy="4351338"/>
          </a:xfrm>
        </p:spPr>
        <p:txBody>
          <a:bodyPr>
            <a:normAutofit/>
          </a:bodyPr>
          <a:lstStyle/>
          <a:p>
            <a:pPr>
              <a:buClr>
                <a:schemeClr val="dk1"/>
              </a:buClr>
            </a:pPr>
            <a:r>
              <a:rPr lang="en-US" dirty="0"/>
              <a:t>Enabling</a:t>
            </a:r>
            <a:r>
              <a:rPr lang="en-GB" dirty="0"/>
              <a:t> researchers and practitioners to use open science practices via infrastructure</a:t>
            </a:r>
            <a:endParaRPr lang="it" dirty="0">
              <a:sym typeface="Calibri"/>
            </a:endParaRPr>
          </a:p>
          <a:p>
            <a:pPr>
              <a:buClr>
                <a:schemeClr val="dk1"/>
              </a:buClr>
            </a:pPr>
            <a:r>
              <a:rPr lang="it" dirty="0">
                <a:sym typeface="Calibri"/>
              </a:rPr>
              <a:t>Recognition of </a:t>
            </a:r>
            <a:r>
              <a:rPr lang="en-US" dirty="0">
                <a:sym typeface="Calibri"/>
              </a:rPr>
              <a:t>research</a:t>
            </a:r>
            <a:r>
              <a:rPr lang="it" dirty="0">
                <a:sym typeface="Calibri"/>
              </a:rPr>
              <a:t> software</a:t>
            </a:r>
          </a:p>
          <a:p>
            <a:pPr lvl="1">
              <a:buClr>
                <a:schemeClr val="dk1"/>
              </a:buClr>
            </a:pPr>
            <a:r>
              <a:rPr lang="it" sz="2000" dirty="0">
                <a:sym typeface="Calibri"/>
              </a:rPr>
              <a:t>Persistent identifiers (</a:t>
            </a:r>
            <a:r>
              <a:rPr lang="it" sz="2000" dirty="0">
                <a:solidFill>
                  <a:schemeClr val="accent1">
                    <a:lumMod val="75000"/>
                  </a:schemeClr>
                </a:solidFill>
                <a:sym typeface="Calibri"/>
              </a:rPr>
              <a:t>e.g. Source Code Identification RDA WG</a:t>
            </a:r>
            <a:r>
              <a:rPr lang="it" sz="2000" dirty="0">
                <a:sym typeface="Calibri"/>
              </a:rPr>
              <a:t>)</a:t>
            </a:r>
          </a:p>
          <a:p>
            <a:pPr lvl="1">
              <a:buClr>
                <a:schemeClr val="dk1"/>
              </a:buClr>
            </a:pPr>
            <a:r>
              <a:rPr lang="it" sz="2000" dirty="0">
                <a:sym typeface="Calibri"/>
              </a:rPr>
              <a:t>Software repositories to include metadata to ensure reproducibility, attribution, citations, funding projects (</a:t>
            </a:r>
            <a:r>
              <a:rPr lang="it" sz="2000" dirty="0">
                <a:solidFill>
                  <a:schemeClr val="accent1">
                    <a:lumMod val="75000"/>
                  </a:schemeClr>
                </a:solidFill>
                <a:sym typeface="Calibri"/>
              </a:rPr>
              <a:t>e.g. OpenAIRE Guidelines for Software Repositories</a:t>
            </a:r>
            <a:r>
              <a:rPr lang="it" sz="2000" dirty="0">
                <a:sym typeface="Calibri"/>
              </a:rPr>
              <a:t>) </a:t>
            </a:r>
            <a:r>
              <a:rPr lang="en-GB" sz="2000" dirty="0">
                <a:sym typeface="Calibri"/>
                <a:hlinkClick r:id="rId2"/>
              </a:rPr>
              <a:t>https://software-guidelines.readthedocs.io/en/latest/</a:t>
            </a:r>
            <a:r>
              <a:rPr lang="en-GB" sz="2000" dirty="0">
                <a:sym typeface="Calibri"/>
              </a:rPr>
              <a:t> </a:t>
            </a:r>
            <a:endParaRPr lang="it" sz="2000" dirty="0">
              <a:sym typeface="Calibri"/>
            </a:endParaRPr>
          </a:p>
          <a:p>
            <a:pPr lvl="1">
              <a:buClr>
                <a:schemeClr val="dk1"/>
              </a:buClr>
            </a:pPr>
            <a:r>
              <a:rPr lang="it" sz="2000" dirty="0">
                <a:sym typeface="Calibri"/>
              </a:rPr>
              <a:t>Scientific reward and return of investment for funders</a:t>
            </a:r>
          </a:p>
          <a:p>
            <a:pPr lvl="1">
              <a:buClr>
                <a:schemeClr val="dk1"/>
              </a:buClr>
            </a:pPr>
            <a:endParaRPr lang="en-GR" dirty="0"/>
          </a:p>
        </p:txBody>
      </p:sp>
      <p:sp>
        <p:nvSpPr>
          <p:cNvPr id="4" name="Footer Placeholder 3">
            <a:extLst>
              <a:ext uri="{FF2B5EF4-FFF2-40B4-BE49-F238E27FC236}">
                <a16:creationId xmlns:a16="http://schemas.microsoft.com/office/drawing/2014/main" id="{B34E8B13-8FEB-DE49-86A7-D83A4DF3FF08}"/>
              </a:ext>
            </a:extLst>
          </p:cNvPr>
          <p:cNvSpPr>
            <a:spLocks noGrp="1"/>
          </p:cNvSpPr>
          <p:nvPr>
            <p:ph type="ftr" sz="quarter" idx="11"/>
          </p:nvPr>
        </p:nvSpPr>
        <p:spPr/>
        <p:txBody>
          <a:bodyPr/>
          <a:lstStyle/>
          <a:p>
            <a:r>
              <a:rPr lang="en-GB" altLang="ko-KR"/>
              <a:t>LYRASIS Leaders Forum | Challenges and Opportunities in Open-Source Software | Oct 19, 2021</a:t>
            </a:r>
            <a:endParaRPr lang="ko-KR" altLang="en-US" dirty="0"/>
          </a:p>
        </p:txBody>
      </p:sp>
      <p:sp>
        <p:nvSpPr>
          <p:cNvPr id="5" name="Slide Number Placeholder 4">
            <a:extLst>
              <a:ext uri="{FF2B5EF4-FFF2-40B4-BE49-F238E27FC236}">
                <a16:creationId xmlns:a16="http://schemas.microsoft.com/office/drawing/2014/main" id="{9E606E99-C7B9-334C-90D5-AFCC7AB9C8D1}"/>
              </a:ext>
            </a:extLst>
          </p:cNvPr>
          <p:cNvSpPr>
            <a:spLocks noGrp="1"/>
          </p:cNvSpPr>
          <p:nvPr>
            <p:ph type="sldNum" sz="quarter" idx="17"/>
          </p:nvPr>
        </p:nvSpPr>
        <p:spPr/>
        <p:txBody>
          <a:bodyPr/>
          <a:lstStyle/>
          <a:p>
            <a:fld id="{BB5D696C-7C4B-4748-AD7A-B30C297BC295}" type="slidenum">
              <a:rPr lang="ko-KR" altLang="en-US" smtClean="0"/>
              <a:pPr/>
              <a:t>5</a:t>
            </a:fld>
            <a:endParaRPr lang="ko-KR" altLang="en-US" dirty="0"/>
          </a:p>
        </p:txBody>
      </p:sp>
      <p:sp>
        <p:nvSpPr>
          <p:cNvPr id="9" name="TextBox 8">
            <a:extLst>
              <a:ext uri="{FF2B5EF4-FFF2-40B4-BE49-F238E27FC236}">
                <a16:creationId xmlns:a16="http://schemas.microsoft.com/office/drawing/2014/main" id="{69CE01BA-D8A8-864A-90FD-22F5FC3EF968}"/>
              </a:ext>
            </a:extLst>
          </p:cNvPr>
          <p:cNvSpPr txBox="1"/>
          <p:nvPr/>
        </p:nvSpPr>
        <p:spPr>
          <a:xfrm>
            <a:off x="8267179" y="1690688"/>
            <a:ext cx="3225450" cy="4174342"/>
          </a:xfrm>
          <a:prstGeom prst="rect">
            <a:avLst/>
          </a:prstGeom>
          <a:solidFill>
            <a:schemeClr val="bg2">
              <a:lumMod val="75000"/>
            </a:schemeClr>
          </a:solidFill>
          <a:ln w="76200">
            <a:solidFill>
              <a:schemeClr val="bg2">
                <a:lumMod val="20000"/>
                <a:lumOff val="80000"/>
              </a:schemeClr>
            </a:solidFill>
          </a:ln>
          <a:effectLst>
            <a:outerShdw blurRad="50800" dist="38100" dir="2700000" algn="tl" rotWithShape="0">
              <a:prstClr val="black">
                <a:alpha val="40000"/>
              </a:prstClr>
            </a:outerShdw>
          </a:effectLst>
        </p:spPr>
        <p:txBody>
          <a:bodyPr wrap="square">
            <a:normAutofit/>
          </a:bodyPr>
          <a:lstStyle/>
          <a:p>
            <a:r>
              <a:rPr lang="en-GB" sz="1600" b="1" i="0" dirty="0" err="1">
                <a:solidFill>
                  <a:schemeClr val="bg1"/>
                </a:solidFill>
                <a:effectLst/>
                <a:latin typeface="+mj-lt"/>
              </a:rPr>
              <a:t>OpenAIRE</a:t>
            </a:r>
            <a:r>
              <a:rPr lang="en-GB" sz="1600" b="1" i="0" dirty="0">
                <a:solidFill>
                  <a:schemeClr val="bg1"/>
                </a:solidFill>
                <a:effectLst/>
                <a:latin typeface="+mj-lt"/>
              </a:rPr>
              <a:t> Guidelines for Software Repository Managers</a:t>
            </a:r>
          </a:p>
          <a:p>
            <a:endParaRPr lang="en-GB" sz="1600" b="1" i="0" dirty="0">
              <a:solidFill>
                <a:schemeClr val="bg1"/>
              </a:solidFill>
              <a:effectLst/>
              <a:latin typeface="+mj-lt"/>
            </a:endParaRPr>
          </a:p>
          <a:p>
            <a:r>
              <a:rPr lang="en-GB" sz="1400" b="0" i="0" dirty="0">
                <a:solidFill>
                  <a:schemeClr val="bg1"/>
                </a:solidFill>
                <a:effectLst/>
                <a:latin typeface="+mj-lt"/>
              </a:rPr>
              <a:t>The </a:t>
            </a:r>
            <a:r>
              <a:rPr lang="en-GB" sz="1400" b="0" i="0" dirty="0" err="1">
                <a:solidFill>
                  <a:schemeClr val="bg1"/>
                </a:solidFill>
                <a:effectLst/>
                <a:latin typeface="+mj-lt"/>
              </a:rPr>
              <a:t>OpenAIRE</a:t>
            </a:r>
            <a:r>
              <a:rPr lang="en-GB" sz="1400" b="0" i="0" dirty="0">
                <a:solidFill>
                  <a:schemeClr val="bg1"/>
                </a:solidFill>
                <a:effectLst/>
                <a:latin typeface="+mj-lt"/>
              </a:rPr>
              <a:t> Guidelines for Software Repository Managers 1.0 provide orientation for software repository managers to define and implement their local software management policies in exposing metadata for software products. These guidelines are intended to provide indications on how to make software products citable in order to make them first-level citizen of an Open Science, interlinked scholarly communication ecosystem. By adhering to the guidelines exposure, visibility, and re-use of repository content will be significantly increased.</a:t>
            </a:r>
            <a:endParaRPr lang="en-GR" sz="1400" dirty="0">
              <a:solidFill>
                <a:schemeClr val="bg1"/>
              </a:solidFill>
              <a:latin typeface="+mj-lt"/>
            </a:endParaRPr>
          </a:p>
        </p:txBody>
      </p:sp>
    </p:spTree>
    <p:extLst>
      <p:ext uri="{BB962C8B-B14F-4D97-AF65-F5344CB8AC3E}">
        <p14:creationId xmlns:p14="http://schemas.microsoft.com/office/powerpoint/2010/main" val="55748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ED8697-640A-0840-A830-E8F70BF26B27}"/>
              </a:ext>
            </a:extLst>
          </p:cNvPr>
          <p:cNvSpPr>
            <a:spLocks noGrp="1"/>
          </p:cNvSpPr>
          <p:nvPr>
            <p:ph type="title"/>
          </p:nvPr>
        </p:nvSpPr>
        <p:spPr/>
        <p:txBody>
          <a:bodyPr>
            <a:normAutofit/>
          </a:bodyPr>
          <a:lstStyle/>
          <a:p>
            <a:r>
              <a:rPr lang="en-US" sz="4000" b="1" dirty="0"/>
              <a:t>Example of bridging services and infrastructures </a:t>
            </a:r>
            <a:endParaRPr lang="en-GR" sz="4000" b="1" dirty="0"/>
          </a:p>
        </p:txBody>
      </p:sp>
      <p:sp>
        <p:nvSpPr>
          <p:cNvPr id="4" name="Footer Placeholder 3">
            <a:extLst>
              <a:ext uri="{FF2B5EF4-FFF2-40B4-BE49-F238E27FC236}">
                <a16:creationId xmlns:a16="http://schemas.microsoft.com/office/drawing/2014/main" id="{6E32AC6F-F2C1-284B-8F23-B25F57299FCC}"/>
              </a:ext>
            </a:extLst>
          </p:cNvPr>
          <p:cNvSpPr>
            <a:spLocks noGrp="1"/>
          </p:cNvSpPr>
          <p:nvPr>
            <p:ph type="ftr" sz="quarter" idx="10"/>
          </p:nvPr>
        </p:nvSpPr>
        <p:spPr/>
        <p:txBody>
          <a:bodyPr/>
          <a:lstStyle/>
          <a:p>
            <a:r>
              <a:rPr lang="en-GB" altLang="ko-KR"/>
              <a:t>LYRASIS Leaders Forum | Challenges and Opportunities in Open-Source Software | Oct 19, 2021</a:t>
            </a:r>
            <a:endParaRPr lang="ko-KR" altLang="en-US" dirty="0"/>
          </a:p>
        </p:txBody>
      </p:sp>
      <p:sp>
        <p:nvSpPr>
          <p:cNvPr id="5" name="Slide Number Placeholder 4">
            <a:extLst>
              <a:ext uri="{FF2B5EF4-FFF2-40B4-BE49-F238E27FC236}">
                <a16:creationId xmlns:a16="http://schemas.microsoft.com/office/drawing/2014/main" id="{7D935A84-7632-8341-B1B4-F8428AD2425B}"/>
              </a:ext>
            </a:extLst>
          </p:cNvPr>
          <p:cNvSpPr>
            <a:spLocks noGrp="1"/>
          </p:cNvSpPr>
          <p:nvPr>
            <p:ph type="sldNum" sz="quarter" idx="17"/>
          </p:nvPr>
        </p:nvSpPr>
        <p:spPr/>
        <p:txBody>
          <a:bodyPr/>
          <a:lstStyle/>
          <a:p>
            <a:fld id="{BB5D696C-7C4B-4748-AD7A-B30C297BC295}" type="slidenum">
              <a:rPr lang="ko-KR" altLang="en-US" smtClean="0"/>
              <a:pPr/>
              <a:t>6</a:t>
            </a:fld>
            <a:endParaRPr lang="ko-KR" altLang="en-US" dirty="0"/>
          </a:p>
        </p:txBody>
      </p:sp>
      <p:pic>
        <p:nvPicPr>
          <p:cNvPr id="10" name="Picture 9" descr="Graphical user interface, application&#10;&#10;Description automatically generated">
            <a:extLst>
              <a:ext uri="{FF2B5EF4-FFF2-40B4-BE49-F238E27FC236}">
                <a16:creationId xmlns:a16="http://schemas.microsoft.com/office/drawing/2014/main" id="{7454DFDA-705D-1B44-9AA5-B5217E852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1505" y="2189636"/>
            <a:ext cx="2450900" cy="3577454"/>
          </a:xfrm>
          <a:prstGeom prst="rect">
            <a:avLst/>
          </a:prstGeom>
        </p:spPr>
      </p:pic>
      <p:pic>
        <p:nvPicPr>
          <p:cNvPr id="2050" name="Picture 2" descr="How to make open-source code citable with GitHub and Zenodo? - YouTube">
            <a:extLst>
              <a:ext uri="{FF2B5EF4-FFF2-40B4-BE49-F238E27FC236}">
                <a16:creationId xmlns:a16="http://schemas.microsoft.com/office/drawing/2014/main" id="{8FC1D7A7-F834-4E4E-9951-D5391C48D1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37" t="11526" r="2739" b="11935"/>
          <a:stretch/>
        </p:blipFill>
        <p:spPr bwMode="auto">
          <a:xfrm>
            <a:off x="3081403" y="3572667"/>
            <a:ext cx="5098094" cy="23521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text, application&#10;&#10;Description automatically generated">
            <a:extLst>
              <a:ext uri="{FF2B5EF4-FFF2-40B4-BE49-F238E27FC236}">
                <a16:creationId xmlns:a16="http://schemas.microsoft.com/office/drawing/2014/main" id="{D1B84A69-5B30-5347-A44E-7E8453D03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98" y="1513815"/>
            <a:ext cx="5924812" cy="2046106"/>
          </a:xfrm>
          <a:prstGeom prst="rect">
            <a:avLst/>
          </a:prstGeom>
        </p:spPr>
      </p:pic>
      <p:sp>
        <p:nvSpPr>
          <p:cNvPr id="12" name="Rectangle 11">
            <a:extLst>
              <a:ext uri="{FF2B5EF4-FFF2-40B4-BE49-F238E27FC236}">
                <a16:creationId xmlns:a16="http://schemas.microsoft.com/office/drawing/2014/main" id="{8506F98D-EE40-3E49-AF19-F1A9AD3AFCEE}"/>
              </a:ext>
            </a:extLst>
          </p:cNvPr>
          <p:cNvSpPr/>
          <p:nvPr/>
        </p:nvSpPr>
        <p:spPr>
          <a:xfrm>
            <a:off x="9594937" y="3378139"/>
            <a:ext cx="889596" cy="113491"/>
          </a:xfrm>
          <a:prstGeom prst="rect">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245045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oup of dandelion seeds&#10;&#10;Description automatically generated with low confidence">
            <a:extLst>
              <a:ext uri="{FF2B5EF4-FFF2-40B4-BE49-F238E27FC236}">
                <a16:creationId xmlns:a16="http://schemas.microsoft.com/office/drawing/2014/main" id="{D24C5334-6E94-8B4B-ABDB-5EFF61896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443" y="1663011"/>
            <a:ext cx="9887145" cy="4086421"/>
          </a:xfrm>
          <a:prstGeom prst="rect">
            <a:avLst/>
          </a:prstGeom>
        </p:spPr>
      </p:pic>
      <p:sp>
        <p:nvSpPr>
          <p:cNvPr id="29" name="TextBox 28"/>
          <p:cNvSpPr txBox="1"/>
          <p:nvPr/>
        </p:nvSpPr>
        <p:spPr>
          <a:xfrm>
            <a:off x="1233285" y="3284862"/>
            <a:ext cx="2538615" cy="523220"/>
          </a:xfrm>
          <a:prstGeom prst="rect">
            <a:avLst/>
          </a:prstGeom>
          <a:noFill/>
        </p:spPr>
        <p:txBody>
          <a:bodyPr wrap="square" rtlCol="0">
            <a:spAutoFit/>
          </a:bodyPr>
          <a:lstStyle/>
          <a:p>
            <a:r>
              <a:rPr lang="en-US" altLang="ko-KR" sz="1400" b="1" dirty="0">
                <a:solidFill>
                  <a:schemeClr val="bg2"/>
                </a:solidFill>
              </a:rPr>
              <a:t>Email</a:t>
            </a:r>
          </a:p>
          <a:p>
            <a:r>
              <a:rPr lang="en-US" altLang="ko-KR" sz="1400" dirty="0" err="1">
                <a:solidFill>
                  <a:schemeClr val="bg2"/>
                </a:solidFill>
              </a:rPr>
              <a:t>Natalia.manola@openaire.eu</a:t>
            </a:r>
            <a:endParaRPr lang="en-US" altLang="ko-KR" sz="1400" dirty="0">
              <a:solidFill>
                <a:schemeClr val="bg2"/>
              </a:solidFill>
            </a:endParaRPr>
          </a:p>
        </p:txBody>
      </p:sp>
      <p:sp>
        <p:nvSpPr>
          <p:cNvPr id="30" name="직사각형 29"/>
          <p:cNvSpPr/>
          <p:nvPr/>
        </p:nvSpPr>
        <p:spPr>
          <a:xfrm>
            <a:off x="1252335" y="5208912"/>
            <a:ext cx="2329218" cy="523220"/>
          </a:xfrm>
          <a:prstGeom prst="rect">
            <a:avLst/>
          </a:prstGeom>
        </p:spPr>
        <p:txBody>
          <a:bodyPr wrap="square">
            <a:spAutoFit/>
          </a:bodyPr>
          <a:lstStyle/>
          <a:p>
            <a:r>
              <a:rPr lang="en-US" altLang="ko-KR" sz="1400" b="1" dirty="0">
                <a:solidFill>
                  <a:schemeClr val="bg2"/>
                </a:solidFill>
              </a:rPr>
              <a:t>Twitter</a:t>
            </a:r>
          </a:p>
          <a:p>
            <a:r>
              <a:rPr lang="en-US" altLang="ko-KR" sz="1400" dirty="0">
                <a:solidFill>
                  <a:schemeClr val="bg2"/>
                </a:solidFill>
              </a:rPr>
              <a:t>@</a:t>
            </a:r>
            <a:r>
              <a:rPr lang="en-US" altLang="ko-KR" sz="1400" dirty="0" err="1">
                <a:solidFill>
                  <a:schemeClr val="bg2"/>
                </a:solidFill>
              </a:rPr>
              <a:t>OpenAIRE_eu</a:t>
            </a:r>
            <a:endParaRPr lang="ko-KR" altLang="en-US" sz="1400" dirty="0">
              <a:solidFill>
                <a:schemeClr val="bg2"/>
              </a:solidFill>
            </a:endParaRPr>
          </a:p>
        </p:txBody>
      </p:sp>
      <p:sp>
        <p:nvSpPr>
          <p:cNvPr id="31" name="직사각형 30"/>
          <p:cNvSpPr/>
          <p:nvPr/>
        </p:nvSpPr>
        <p:spPr>
          <a:xfrm>
            <a:off x="1252335" y="4246887"/>
            <a:ext cx="3933440" cy="523220"/>
          </a:xfrm>
          <a:prstGeom prst="rect">
            <a:avLst/>
          </a:prstGeom>
        </p:spPr>
        <p:txBody>
          <a:bodyPr wrap="square">
            <a:spAutoFit/>
          </a:bodyPr>
          <a:lstStyle/>
          <a:p>
            <a:r>
              <a:rPr lang="en-US" altLang="ko-KR" sz="1400" b="1" dirty="0">
                <a:solidFill>
                  <a:schemeClr val="bg2"/>
                </a:solidFill>
              </a:rPr>
              <a:t>LinkedIn</a:t>
            </a:r>
          </a:p>
          <a:p>
            <a:r>
              <a:rPr lang="en-US" altLang="ko-KR" sz="1400" dirty="0">
                <a:solidFill>
                  <a:schemeClr val="bg2"/>
                </a:solidFill>
              </a:rPr>
              <a:t>https://</a:t>
            </a:r>
            <a:r>
              <a:rPr lang="en-US" altLang="ko-KR" sz="1400" dirty="0" err="1">
                <a:solidFill>
                  <a:schemeClr val="bg2"/>
                </a:solidFill>
              </a:rPr>
              <a:t>www.linkedin.com</a:t>
            </a:r>
            <a:r>
              <a:rPr lang="en-US" altLang="ko-KR" sz="1400" dirty="0">
                <a:solidFill>
                  <a:schemeClr val="bg2"/>
                </a:solidFill>
              </a:rPr>
              <a:t>/company/</a:t>
            </a:r>
            <a:r>
              <a:rPr lang="en-US" altLang="ko-KR" sz="1400" dirty="0" err="1">
                <a:solidFill>
                  <a:schemeClr val="bg2"/>
                </a:solidFill>
              </a:rPr>
              <a:t>openaire-eu</a:t>
            </a:r>
            <a:r>
              <a:rPr lang="en-US" altLang="ko-KR" sz="1400" dirty="0">
                <a:solidFill>
                  <a:schemeClr val="bg2"/>
                </a:solidFill>
              </a:rPr>
              <a:t>/</a:t>
            </a:r>
            <a:endParaRPr lang="ko-KR" altLang="en-US" sz="1400" dirty="0">
              <a:solidFill>
                <a:schemeClr val="bg2"/>
              </a:solidFill>
            </a:endParaRPr>
          </a:p>
        </p:txBody>
      </p:sp>
      <p:sp>
        <p:nvSpPr>
          <p:cNvPr id="42" name="TextBox 41"/>
          <p:cNvSpPr txBox="1"/>
          <p:nvPr/>
        </p:nvSpPr>
        <p:spPr>
          <a:xfrm rot="5400000">
            <a:off x="6854418" y="2372403"/>
            <a:ext cx="7103936" cy="2400657"/>
          </a:xfrm>
          <a:prstGeom prst="rect">
            <a:avLst/>
          </a:prstGeom>
          <a:noFill/>
        </p:spPr>
        <p:txBody>
          <a:bodyPr wrap="square" rtlCol="0">
            <a:spAutoFit/>
          </a:bodyPr>
          <a:lstStyle/>
          <a:p>
            <a:pPr latinLnBrk="0"/>
            <a:r>
              <a:rPr lang="en-US" altLang="ko-KR" sz="15000" b="1" dirty="0">
                <a:solidFill>
                  <a:schemeClr val="accent3"/>
                </a:solidFill>
                <a:latin typeface="+mj-lt"/>
              </a:rPr>
              <a:t>THANKS</a:t>
            </a:r>
          </a:p>
        </p:txBody>
      </p:sp>
      <p:sp>
        <p:nvSpPr>
          <p:cNvPr id="11" name="직사각형 10"/>
          <p:cNvSpPr/>
          <p:nvPr/>
        </p:nvSpPr>
        <p:spPr>
          <a:xfrm rot="5400000">
            <a:off x="7000135" y="2170837"/>
            <a:ext cx="4238542" cy="646331"/>
          </a:xfrm>
          <a:prstGeom prst="rect">
            <a:avLst/>
          </a:prstGeom>
        </p:spPr>
        <p:txBody>
          <a:bodyPr wrap="square" anchor="b">
            <a:spAutoFit/>
          </a:bodyPr>
          <a:lstStyle/>
          <a:p>
            <a:pPr algn="ctr" latinLnBrk="0"/>
            <a:r>
              <a:rPr lang="en-GB" altLang="ko-KR" sz="3600" dirty="0">
                <a:solidFill>
                  <a:schemeClr val="accent3"/>
                </a:solidFill>
              </a:rPr>
              <a:t>Questions? </a:t>
            </a:r>
          </a:p>
        </p:txBody>
      </p:sp>
      <p:cxnSp>
        <p:nvCxnSpPr>
          <p:cNvPr id="8" name="직선 연결선 7"/>
          <p:cNvCxnSpPr/>
          <p:nvPr/>
        </p:nvCxnSpPr>
        <p:spPr>
          <a:xfrm flipV="1">
            <a:off x="0" y="3428999"/>
            <a:ext cx="1233285"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flipV="1">
            <a:off x="-1" y="4391024"/>
            <a:ext cx="1233285"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flipV="1">
            <a:off x="-2" y="5315251"/>
            <a:ext cx="1233285" cy="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743F8693-D599-E547-A508-A9BAB58D3DD9}"/>
              </a:ext>
            </a:extLst>
          </p:cNvPr>
          <p:cNvSpPr>
            <a:spLocks noGrp="1"/>
          </p:cNvSpPr>
          <p:nvPr>
            <p:ph type="ftr" sz="quarter" idx="16"/>
          </p:nvPr>
        </p:nvSpPr>
        <p:spPr>
          <a:xfrm>
            <a:off x="2492678" y="6356350"/>
            <a:ext cx="8861121" cy="365125"/>
          </a:xfrm>
        </p:spPr>
        <p:txBody>
          <a:bodyPr/>
          <a:lstStyle/>
          <a:p>
            <a:r>
              <a:rPr lang="en-GB" altLang="ko-KR"/>
              <a:t>LYRASIS Leaders Forum | Challenges and Opportunities in Open-Source Software | Oct 19, 2021</a:t>
            </a:r>
            <a:endParaRPr lang="ko-KR" altLang="en-US" dirty="0"/>
          </a:p>
        </p:txBody>
      </p:sp>
      <p:sp>
        <p:nvSpPr>
          <p:cNvPr id="3" name="Slide Number Placeholder 2">
            <a:extLst>
              <a:ext uri="{FF2B5EF4-FFF2-40B4-BE49-F238E27FC236}">
                <a16:creationId xmlns:a16="http://schemas.microsoft.com/office/drawing/2014/main" id="{379502E7-58E8-7D4D-8A27-DF5F3F7B8D7C}"/>
              </a:ext>
            </a:extLst>
          </p:cNvPr>
          <p:cNvSpPr>
            <a:spLocks noGrp="1"/>
          </p:cNvSpPr>
          <p:nvPr>
            <p:ph type="sldNum" sz="quarter" idx="17"/>
          </p:nvPr>
        </p:nvSpPr>
        <p:spPr>
          <a:xfrm>
            <a:off x="5934000" y="4977"/>
            <a:ext cx="324000" cy="600504"/>
          </a:xfrm>
        </p:spPr>
        <p:txBody>
          <a:bodyPr/>
          <a:lstStyle/>
          <a:p>
            <a:fld id="{BB5D696C-7C4B-4748-AD7A-B30C297BC295}" type="slidenum">
              <a:rPr lang="ko-KR" altLang="en-US" smtClean="0"/>
              <a:pPr/>
              <a:t>7</a:t>
            </a:fld>
            <a:endParaRPr lang="ko-KR" altLang="en-US" dirty="0"/>
          </a:p>
        </p:txBody>
      </p:sp>
      <p:pic>
        <p:nvPicPr>
          <p:cNvPr id="13" name="Picture 12">
            <a:extLst>
              <a:ext uri="{FF2B5EF4-FFF2-40B4-BE49-F238E27FC236}">
                <a16:creationId xmlns:a16="http://schemas.microsoft.com/office/drawing/2014/main" id="{B64276F9-D3AE-464F-953B-2F253A6A99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028" y="6354763"/>
            <a:ext cx="1008548" cy="360000"/>
          </a:xfrm>
          <a:prstGeom prst="rect">
            <a:avLst/>
          </a:prstGeom>
        </p:spPr>
      </p:pic>
      <p:pic>
        <p:nvPicPr>
          <p:cNvPr id="16" name="Picture 2">
            <a:extLst>
              <a:ext uri="{FF2B5EF4-FFF2-40B4-BE49-F238E27FC236}">
                <a16:creationId xmlns:a16="http://schemas.microsoft.com/office/drawing/2014/main" id="{13F550BA-EB47-A346-A7AA-9603D5785E0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531269" y="6431721"/>
            <a:ext cx="409695" cy="27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445599"/>
      </p:ext>
    </p:extLst>
  </p:cSld>
  <p:clrMapOvr>
    <a:masterClrMapping/>
  </p:clrMapOvr>
</p:sld>
</file>

<file path=ppt/theme/theme1.xml><?xml version="1.0" encoding="utf-8"?>
<a:theme xmlns:a="http://schemas.openxmlformats.org/drawingml/2006/main" name="Office Theme">
  <a:themeElements>
    <a:clrScheme name="OpenAIRE2021">
      <a:dk1>
        <a:srgbClr val="222080"/>
      </a:dk1>
      <a:lt1>
        <a:srgbClr val="FFFFFF"/>
      </a:lt1>
      <a:dk2>
        <a:srgbClr val="222080"/>
      </a:dk2>
      <a:lt2>
        <a:srgbClr val="4687E6"/>
      </a:lt2>
      <a:accent1>
        <a:srgbClr val="E65646"/>
      </a:accent1>
      <a:accent2>
        <a:srgbClr val="163081"/>
      </a:accent2>
      <a:accent3>
        <a:srgbClr val="4687E6"/>
      </a:accent3>
      <a:accent4>
        <a:srgbClr val="A646E6"/>
      </a:accent4>
      <a:accent5>
        <a:srgbClr val="46D6E6"/>
      </a:accent5>
      <a:accent6>
        <a:srgbClr val="E64686"/>
      </a:accent6>
      <a:hlink>
        <a:srgbClr val="86E646"/>
      </a:hlink>
      <a:folHlink>
        <a:srgbClr val="EC985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51392</TotalTime>
  <Words>493</Words>
  <Application>Microsoft Macintosh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 Light</vt:lpstr>
      <vt:lpstr>Calibri</vt:lpstr>
      <vt:lpstr>Arial</vt:lpstr>
      <vt:lpstr>Univers Next W02</vt:lpstr>
      <vt:lpstr>맑은 고딕</vt:lpstr>
      <vt:lpstr>Office Theme</vt:lpstr>
      <vt:lpstr>PowerPoint Presentation</vt:lpstr>
      <vt:lpstr>Open Science</vt:lpstr>
      <vt:lpstr>About code and software in research</vt:lpstr>
      <vt:lpstr>Open Source Software</vt:lpstr>
      <vt:lpstr>OpenAIRE and open research software</vt:lpstr>
      <vt:lpstr>Example of bridging services and infrastructures </vt:lpstr>
      <vt:lpstr>PowerPoint Presentation</vt:lpstr>
    </vt:vector>
  </TitlesOfParts>
  <Manager>Slide Members</Manager>
  <Company>YESFORM Co.,Ltd.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OpenAIRE (slidemembers)</dc:title>
  <dc:subject>Powerpoint Templates, Diagram, Chart, Google slides, Keynote</dc:subject>
  <dc:creator>Slide Members by EJ.LEE</dc:creator>
  <cp:keywords>SlideMembers, ppt, PPT Templates, Presentation, Diagram, Chart, Yesform, Google slides, Keynote, Free Slides</cp:keywords>
  <dc:description>The copyright of this document is at Slide Members. Unauthorized copying may result in legal sanctions.</dc:description>
  <cp:lastModifiedBy>Natalia Manola</cp:lastModifiedBy>
  <cp:revision>171</cp:revision>
  <dcterms:created xsi:type="dcterms:W3CDTF">2019-01-07T08:59:06Z</dcterms:created>
  <dcterms:modified xsi:type="dcterms:W3CDTF">2021-10-19T13:24:12Z</dcterms:modified>
  <cp:category>www.slidemembers.com</cp:category>
</cp:coreProperties>
</file>